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7" r:id="rId2"/>
    <p:sldId id="259" r:id="rId3"/>
    <p:sldId id="329" r:id="rId4"/>
    <p:sldId id="338" r:id="rId5"/>
    <p:sldId id="260" r:id="rId6"/>
    <p:sldId id="262" r:id="rId7"/>
    <p:sldId id="354" r:id="rId8"/>
    <p:sldId id="355" r:id="rId9"/>
    <p:sldId id="304" r:id="rId10"/>
    <p:sldId id="266" r:id="rId11"/>
    <p:sldId id="305" r:id="rId12"/>
    <p:sldId id="263" r:id="rId13"/>
    <p:sldId id="330" r:id="rId14"/>
    <p:sldId id="337" r:id="rId15"/>
    <p:sldId id="275" r:id="rId16"/>
    <p:sldId id="345" r:id="rId17"/>
    <p:sldId id="353" r:id="rId18"/>
    <p:sldId id="344" r:id="rId19"/>
    <p:sldId id="332" r:id="rId20"/>
    <p:sldId id="336" r:id="rId21"/>
    <p:sldId id="346" r:id="rId22"/>
    <p:sldId id="350" r:id="rId23"/>
    <p:sldId id="352" r:id="rId24"/>
  </p:sldIdLst>
  <p:sldSz cx="9144000" cy="6858000" type="screen4x3"/>
  <p:notesSz cx="7099300" cy="10234613"/>
  <p:custDataLst>
    <p:tags r:id="rId26"/>
  </p:custData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3" autoAdjust="0"/>
    <p:restoredTop sz="94621" autoAdjust="0"/>
  </p:normalViewPr>
  <p:slideViewPr>
    <p:cSldViewPr snapToGrid="0">
      <p:cViewPr varScale="1">
        <p:scale>
          <a:sx n="103" d="100"/>
          <a:sy n="103" d="100"/>
        </p:scale>
        <p:origin x="2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Global</c:v>
                </c:pt>
              </c:strCache>
            </c:strRef>
          </c:tx>
          <c:invertIfNegative val="0"/>
          <c:cat>
            <c:numRef>
              <c:f>Sheet1!$C$3:$K$3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Sheet1!$C$4:$K$4</c:f>
              <c:numCache>
                <c:formatCode>General</c:formatCode>
                <c:ptCount val="9"/>
                <c:pt idx="0">
                  <c:v>11</c:v>
                </c:pt>
                <c:pt idx="1">
                  <c:v>8</c:v>
                </c:pt>
                <c:pt idx="2">
                  <c:v>13</c:v>
                </c:pt>
                <c:pt idx="3">
                  <c:v>10</c:v>
                </c:pt>
                <c:pt idx="4">
                  <c:v>5</c:v>
                </c:pt>
                <c:pt idx="5">
                  <c:v>9</c:v>
                </c:pt>
                <c:pt idx="6">
                  <c:v>6</c:v>
                </c:pt>
                <c:pt idx="7">
                  <c:v>15</c:v>
                </c:pt>
                <c:pt idx="8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eVLBI</c:v>
                </c:pt>
              </c:strCache>
            </c:strRef>
          </c:tx>
          <c:invertIfNegative val="0"/>
          <c:cat>
            <c:numRef>
              <c:f>Sheet1!$C$3:$K$3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Sheet1!$C$5:$K$5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15</c:v>
                </c:pt>
                <c:pt idx="4">
                  <c:v>8</c:v>
                </c:pt>
                <c:pt idx="5">
                  <c:v>14</c:v>
                </c:pt>
                <c:pt idx="6">
                  <c:v>21</c:v>
                </c:pt>
                <c:pt idx="7">
                  <c:v>10</c:v>
                </c:pt>
                <c:pt idx="8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EVN</c:v>
                </c:pt>
              </c:strCache>
            </c:strRef>
          </c:tx>
          <c:invertIfNegative val="0"/>
          <c:cat>
            <c:numRef>
              <c:f>Sheet1!$C$3:$K$3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Sheet1!$C$6:$K$6</c:f>
              <c:numCache>
                <c:formatCode>General</c:formatCode>
                <c:ptCount val="9"/>
                <c:pt idx="0">
                  <c:v>35</c:v>
                </c:pt>
                <c:pt idx="1">
                  <c:v>27</c:v>
                </c:pt>
                <c:pt idx="2">
                  <c:v>29</c:v>
                </c:pt>
                <c:pt idx="3">
                  <c:v>37</c:v>
                </c:pt>
                <c:pt idx="4">
                  <c:v>47</c:v>
                </c:pt>
                <c:pt idx="5">
                  <c:v>54</c:v>
                </c:pt>
                <c:pt idx="6">
                  <c:v>54</c:v>
                </c:pt>
                <c:pt idx="7">
                  <c:v>44</c:v>
                </c:pt>
                <c:pt idx="8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numRef>
              <c:f>Sheet1!$C$3:$K$3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Sheet1!$C$7:$K$7</c:f>
              <c:numCache>
                <c:formatCode>General</c:formatCode>
                <c:ptCount val="9"/>
                <c:pt idx="0">
                  <c:v>48</c:v>
                </c:pt>
                <c:pt idx="1">
                  <c:v>53</c:v>
                </c:pt>
                <c:pt idx="2">
                  <c:v>56</c:v>
                </c:pt>
                <c:pt idx="3">
                  <c:v>68</c:v>
                </c:pt>
                <c:pt idx="4">
                  <c:v>73</c:v>
                </c:pt>
                <c:pt idx="5">
                  <c:v>80</c:v>
                </c:pt>
                <c:pt idx="6">
                  <c:v>81</c:v>
                </c:pt>
                <c:pt idx="7">
                  <c:v>80</c:v>
                </c:pt>
                <c:pt idx="8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911832"/>
        <c:axId val="273915752"/>
        <c:axId val="0"/>
      </c:bar3DChart>
      <c:catAx>
        <c:axId val="273911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915752"/>
        <c:crosses val="autoZero"/>
        <c:auto val="1"/>
        <c:lblAlgn val="ctr"/>
        <c:lblOffset val="100"/>
        <c:noMultiLvlLbl val="0"/>
      </c:catAx>
      <c:valAx>
        <c:axId val="273915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911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A10C-222B-FA43-B46D-C86674E3FCB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35C8EE-9E91-CF4C-A29A-FF0B48D7C2FB}">
      <dgm:prSet phldrT="[Text]" custT="1"/>
      <dgm:spPr/>
      <dgm:t>
        <a:bodyPr/>
        <a:lstStyle/>
        <a:p>
          <a:r>
            <a:rPr lang="en-GB" sz="2800" dirty="0" smtClean="0"/>
            <a:t>EVN CBD</a:t>
          </a:r>
          <a:endParaRPr lang="en-GB" sz="2800" dirty="0"/>
        </a:p>
      </dgm:t>
    </dgm:pt>
    <dgm:pt modelId="{36066EF8-F153-2E4A-8169-E2819200B178}" type="parTrans" cxnId="{376C98FD-944E-1141-8E20-7AAC8B3DEE37}">
      <dgm:prSet/>
      <dgm:spPr/>
      <dgm:t>
        <a:bodyPr/>
        <a:lstStyle/>
        <a:p>
          <a:endParaRPr lang="en-GB"/>
        </a:p>
      </dgm:t>
    </dgm:pt>
    <dgm:pt modelId="{894FF94E-213B-2245-B923-C8673F5F9C42}" type="sibTrans" cxnId="{376C98FD-944E-1141-8E20-7AAC8B3DEE37}">
      <dgm:prSet/>
      <dgm:spPr/>
      <dgm:t>
        <a:bodyPr/>
        <a:lstStyle/>
        <a:p>
          <a:endParaRPr lang="en-GB"/>
        </a:p>
      </dgm:t>
    </dgm:pt>
    <dgm:pt modelId="{5F9B3161-BA05-A44D-A9E5-AB4BBCA265DD}">
      <dgm:prSet phldrT="[Text]" custT="1"/>
      <dgm:spPr/>
      <dgm:t>
        <a:bodyPr/>
        <a:lstStyle/>
        <a:p>
          <a:r>
            <a:rPr lang="en-GB" sz="2800" dirty="0" smtClean="0"/>
            <a:t>EVN PC</a:t>
          </a:r>
          <a:endParaRPr lang="en-GB" sz="2800" dirty="0"/>
        </a:p>
      </dgm:t>
    </dgm:pt>
    <dgm:pt modelId="{C9B14FEA-C8BE-5F49-803B-543BC8773C68}" type="parTrans" cxnId="{96070B60-86AB-DE45-BF30-914C8608B46C}">
      <dgm:prSet/>
      <dgm:spPr/>
      <dgm:t>
        <a:bodyPr/>
        <a:lstStyle/>
        <a:p>
          <a:endParaRPr lang="en-GB"/>
        </a:p>
      </dgm:t>
    </dgm:pt>
    <dgm:pt modelId="{C9581C1E-7011-8744-A965-BD597B71E797}" type="sibTrans" cxnId="{96070B60-86AB-DE45-BF30-914C8608B46C}">
      <dgm:prSet/>
      <dgm:spPr/>
      <dgm:t>
        <a:bodyPr/>
        <a:lstStyle/>
        <a:p>
          <a:endParaRPr lang="en-GB"/>
        </a:p>
      </dgm:t>
    </dgm:pt>
    <dgm:pt modelId="{6E9967B9-F01C-4943-AA32-D010EFA734A2}">
      <dgm:prSet phldrT="[Text]" custT="1"/>
      <dgm:spPr/>
      <dgm:t>
        <a:bodyPr/>
        <a:lstStyle/>
        <a:p>
          <a:r>
            <a:rPr lang="en-GB" sz="2800" dirty="0" smtClean="0"/>
            <a:t>EVN Scheduler</a:t>
          </a:r>
          <a:endParaRPr lang="en-GB" sz="2800" dirty="0"/>
        </a:p>
      </dgm:t>
    </dgm:pt>
    <dgm:pt modelId="{9FDE55FB-4035-7E45-B238-339271241212}" type="parTrans" cxnId="{A2188D94-203B-9744-B8FC-ED755C218F4A}">
      <dgm:prSet/>
      <dgm:spPr/>
      <dgm:t>
        <a:bodyPr/>
        <a:lstStyle/>
        <a:p>
          <a:endParaRPr lang="en-GB"/>
        </a:p>
      </dgm:t>
    </dgm:pt>
    <dgm:pt modelId="{7C3959DD-97B3-3B4A-A8B2-173AC6E62B3A}" type="sibTrans" cxnId="{A2188D94-203B-9744-B8FC-ED755C218F4A}">
      <dgm:prSet/>
      <dgm:spPr/>
      <dgm:t>
        <a:bodyPr/>
        <a:lstStyle/>
        <a:p>
          <a:endParaRPr lang="en-GB"/>
        </a:p>
      </dgm:t>
    </dgm:pt>
    <dgm:pt modelId="{8BDB8B2F-D090-374E-A50A-A27F0837A24A}">
      <dgm:prSet custT="1"/>
      <dgm:spPr/>
      <dgm:t>
        <a:bodyPr/>
        <a:lstStyle/>
        <a:p>
          <a:r>
            <a:rPr lang="en-GB" sz="2800" dirty="0" smtClean="0"/>
            <a:t>EVN TOG</a:t>
          </a:r>
          <a:endParaRPr lang="en-GB" sz="2800" dirty="0"/>
        </a:p>
      </dgm:t>
    </dgm:pt>
    <dgm:pt modelId="{6689ABB6-B896-F04D-94C0-2AF57485D4EF}" type="parTrans" cxnId="{5D45F579-35B7-5C49-8D1B-DE71F643157D}">
      <dgm:prSet/>
      <dgm:spPr/>
      <dgm:t>
        <a:bodyPr/>
        <a:lstStyle/>
        <a:p>
          <a:endParaRPr lang="en-GB"/>
        </a:p>
      </dgm:t>
    </dgm:pt>
    <dgm:pt modelId="{4943FB99-6902-0C42-AE71-762FAE9BEDD9}" type="sibTrans" cxnId="{5D45F579-35B7-5C49-8D1B-DE71F643157D}">
      <dgm:prSet/>
      <dgm:spPr/>
      <dgm:t>
        <a:bodyPr/>
        <a:lstStyle/>
        <a:p>
          <a:endParaRPr lang="en-GB"/>
        </a:p>
      </dgm:t>
    </dgm:pt>
    <dgm:pt modelId="{D0075132-DBDF-2447-8217-80B16CD966B0}" type="pres">
      <dgm:prSet presAssocID="{BEB4A10C-222B-FA43-B46D-C86674E3FC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A250B7E-6D13-E64E-B870-F05CC4B33790}" type="pres">
      <dgm:prSet presAssocID="{2535C8EE-9E91-CF4C-A29A-FF0B48D7C2FB}" presName="hierRoot1" presStyleCnt="0">
        <dgm:presLayoutVars>
          <dgm:hierBranch val="init"/>
        </dgm:presLayoutVars>
      </dgm:prSet>
      <dgm:spPr/>
    </dgm:pt>
    <dgm:pt modelId="{D7AFC0A2-2F8C-DC41-A736-3C449003E79C}" type="pres">
      <dgm:prSet presAssocID="{2535C8EE-9E91-CF4C-A29A-FF0B48D7C2FB}" presName="rootComposite1" presStyleCnt="0"/>
      <dgm:spPr/>
    </dgm:pt>
    <dgm:pt modelId="{6CA23079-1671-374D-B310-92504D64C6F2}" type="pres">
      <dgm:prSet presAssocID="{2535C8EE-9E91-CF4C-A29A-FF0B48D7C2F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6F31A3-EE15-E341-83C3-E66F67C846F3}" type="pres">
      <dgm:prSet presAssocID="{2535C8EE-9E91-CF4C-A29A-FF0B48D7C2F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F2885D7-AC43-7545-BAD7-377A409E74E9}" type="pres">
      <dgm:prSet presAssocID="{2535C8EE-9E91-CF4C-A29A-FF0B48D7C2FB}" presName="hierChild2" presStyleCnt="0"/>
      <dgm:spPr/>
    </dgm:pt>
    <dgm:pt modelId="{1B67C303-4A08-8C4B-89CA-31A6C65D953C}" type="pres">
      <dgm:prSet presAssocID="{C9B14FEA-C8BE-5F49-803B-543BC8773C68}" presName="Name37" presStyleLbl="parChTrans1D2" presStyleIdx="0" presStyleCnt="3"/>
      <dgm:spPr/>
      <dgm:t>
        <a:bodyPr/>
        <a:lstStyle/>
        <a:p>
          <a:endParaRPr lang="en-GB"/>
        </a:p>
      </dgm:t>
    </dgm:pt>
    <dgm:pt modelId="{62E1FDA0-A1FD-2946-9402-694E93C132B4}" type="pres">
      <dgm:prSet presAssocID="{5F9B3161-BA05-A44D-A9E5-AB4BBCA265DD}" presName="hierRoot2" presStyleCnt="0">
        <dgm:presLayoutVars>
          <dgm:hierBranch val="init"/>
        </dgm:presLayoutVars>
      </dgm:prSet>
      <dgm:spPr/>
    </dgm:pt>
    <dgm:pt modelId="{C57F4701-C440-174B-87F0-25FDA249FDF3}" type="pres">
      <dgm:prSet presAssocID="{5F9B3161-BA05-A44D-A9E5-AB4BBCA265DD}" presName="rootComposite" presStyleCnt="0"/>
      <dgm:spPr/>
    </dgm:pt>
    <dgm:pt modelId="{040A6E53-CB39-A043-8175-BC6AD4C16C47}" type="pres">
      <dgm:prSet presAssocID="{5F9B3161-BA05-A44D-A9E5-AB4BBCA265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4E81DB-B7F8-484F-A707-F6AB04304312}" type="pres">
      <dgm:prSet presAssocID="{5F9B3161-BA05-A44D-A9E5-AB4BBCA265DD}" presName="rootConnector" presStyleLbl="node2" presStyleIdx="0" presStyleCnt="3"/>
      <dgm:spPr/>
      <dgm:t>
        <a:bodyPr/>
        <a:lstStyle/>
        <a:p>
          <a:endParaRPr lang="en-GB"/>
        </a:p>
      </dgm:t>
    </dgm:pt>
    <dgm:pt modelId="{AA5AF9B7-F50C-1B4F-94D7-94E7B062FC55}" type="pres">
      <dgm:prSet presAssocID="{5F9B3161-BA05-A44D-A9E5-AB4BBCA265DD}" presName="hierChild4" presStyleCnt="0"/>
      <dgm:spPr/>
    </dgm:pt>
    <dgm:pt modelId="{C2161A04-B074-B545-972B-1AA426CC7B8F}" type="pres">
      <dgm:prSet presAssocID="{5F9B3161-BA05-A44D-A9E5-AB4BBCA265DD}" presName="hierChild5" presStyleCnt="0"/>
      <dgm:spPr/>
    </dgm:pt>
    <dgm:pt modelId="{1BDC1CA7-798A-194A-B30D-5DC7EE2A648C}" type="pres">
      <dgm:prSet presAssocID="{9FDE55FB-4035-7E45-B238-339271241212}" presName="Name37" presStyleLbl="parChTrans1D2" presStyleIdx="1" presStyleCnt="3"/>
      <dgm:spPr/>
      <dgm:t>
        <a:bodyPr/>
        <a:lstStyle/>
        <a:p>
          <a:endParaRPr lang="en-GB"/>
        </a:p>
      </dgm:t>
    </dgm:pt>
    <dgm:pt modelId="{25585BF7-A2FE-3444-808E-9B38D3EB571B}" type="pres">
      <dgm:prSet presAssocID="{6E9967B9-F01C-4943-AA32-D010EFA734A2}" presName="hierRoot2" presStyleCnt="0">
        <dgm:presLayoutVars>
          <dgm:hierBranch val="init"/>
        </dgm:presLayoutVars>
      </dgm:prSet>
      <dgm:spPr/>
    </dgm:pt>
    <dgm:pt modelId="{764C13D2-B316-5F4C-8293-DBC2976F2C95}" type="pres">
      <dgm:prSet presAssocID="{6E9967B9-F01C-4943-AA32-D010EFA734A2}" presName="rootComposite" presStyleCnt="0"/>
      <dgm:spPr/>
    </dgm:pt>
    <dgm:pt modelId="{D1FEE582-CFA4-F543-B80A-17BBEE5D6EAF}" type="pres">
      <dgm:prSet presAssocID="{6E9967B9-F01C-4943-AA32-D010EFA734A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891BDE-A751-7F4E-822C-9A86C6AFE4D9}" type="pres">
      <dgm:prSet presAssocID="{6E9967B9-F01C-4943-AA32-D010EFA734A2}" presName="rootConnector" presStyleLbl="node2" presStyleIdx="1" presStyleCnt="3"/>
      <dgm:spPr/>
      <dgm:t>
        <a:bodyPr/>
        <a:lstStyle/>
        <a:p>
          <a:endParaRPr lang="en-GB"/>
        </a:p>
      </dgm:t>
    </dgm:pt>
    <dgm:pt modelId="{403CEFD2-5009-8A40-A794-4494C0EBD1F6}" type="pres">
      <dgm:prSet presAssocID="{6E9967B9-F01C-4943-AA32-D010EFA734A2}" presName="hierChild4" presStyleCnt="0"/>
      <dgm:spPr/>
    </dgm:pt>
    <dgm:pt modelId="{613D6AA7-C6E4-6C4F-A2C8-9711449F63D7}" type="pres">
      <dgm:prSet presAssocID="{6E9967B9-F01C-4943-AA32-D010EFA734A2}" presName="hierChild5" presStyleCnt="0"/>
      <dgm:spPr/>
    </dgm:pt>
    <dgm:pt modelId="{7790A175-6F43-324A-9277-6014FD57C218}" type="pres">
      <dgm:prSet presAssocID="{6689ABB6-B896-F04D-94C0-2AF57485D4EF}" presName="Name37" presStyleLbl="parChTrans1D2" presStyleIdx="2" presStyleCnt="3"/>
      <dgm:spPr/>
      <dgm:t>
        <a:bodyPr/>
        <a:lstStyle/>
        <a:p>
          <a:endParaRPr lang="en-GB"/>
        </a:p>
      </dgm:t>
    </dgm:pt>
    <dgm:pt modelId="{1D33D50D-32DC-0841-A33D-766AA3B3ECB1}" type="pres">
      <dgm:prSet presAssocID="{8BDB8B2F-D090-374E-A50A-A27F0837A24A}" presName="hierRoot2" presStyleCnt="0">
        <dgm:presLayoutVars>
          <dgm:hierBranch val="init"/>
        </dgm:presLayoutVars>
      </dgm:prSet>
      <dgm:spPr/>
    </dgm:pt>
    <dgm:pt modelId="{E75C65F0-46B8-F64A-9461-5B3366BD8B03}" type="pres">
      <dgm:prSet presAssocID="{8BDB8B2F-D090-374E-A50A-A27F0837A24A}" presName="rootComposite" presStyleCnt="0"/>
      <dgm:spPr/>
    </dgm:pt>
    <dgm:pt modelId="{0F1605C3-01E5-C740-97A4-9BA82505235A}" type="pres">
      <dgm:prSet presAssocID="{8BDB8B2F-D090-374E-A50A-A27F0837A24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B3E2F9-E7BD-B442-9C46-7D8EA489CF82}" type="pres">
      <dgm:prSet presAssocID="{8BDB8B2F-D090-374E-A50A-A27F0837A24A}" presName="rootConnector" presStyleLbl="node2" presStyleIdx="2" presStyleCnt="3"/>
      <dgm:spPr/>
      <dgm:t>
        <a:bodyPr/>
        <a:lstStyle/>
        <a:p>
          <a:endParaRPr lang="en-GB"/>
        </a:p>
      </dgm:t>
    </dgm:pt>
    <dgm:pt modelId="{760057E0-E830-2D49-92E0-7D4EE96E4129}" type="pres">
      <dgm:prSet presAssocID="{8BDB8B2F-D090-374E-A50A-A27F0837A24A}" presName="hierChild4" presStyleCnt="0"/>
      <dgm:spPr/>
    </dgm:pt>
    <dgm:pt modelId="{09259B3C-D6EC-DA45-9C90-ECBD72B6EDCD}" type="pres">
      <dgm:prSet presAssocID="{8BDB8B2F-D090-374E-A50A-A27F0837A24A}" presName="hierChild5" presStyleCnt="0"/>
      <dgm:spPr/>
    </dgm:pt>
    <dgm:pt modelId="{7AF1B97F-C6B3-F643-8734-E4E86B44B8E9}" type="pres">
      <dgm:prSet presAssocID="{2535C8EE-9E91-CF4C-A29A-FF0B48D7C2FB}" presName="hierChild3" presStyleCnt="0"/>
      <dgm:spPr/>
    </dgm:pt>
  </dgm:ptLst>
  <dgm:cxnLst>
    <dgm:cxn modelId="{FEF0E61F-1FC5-E145-9B7C-18E6157B8D58}" type="presOf" srcId="{8BDB8B2F-D090-374E-A50A-A27F0837A24A}" destId="{0F1605C3-01E5-C740-97A4-9BA82505235A}" srcOrd="0" destOrd="0" presId="urn:microsoft.com/office/officeart/2005/8/layout/orgChart1"/>
    <dgm:cxn modelId="{A5ABE314-2F7A-8F4C-98FC-B1740AD6D76E}" type="presOf" srcId="{2535C8EE-9E91-CF4C-A29A-FF0B48D7C2FB}" destId="{6CA23079-1671-374D-B310-92504D64C6F2}" srcOrd="0" destOrd="0" presId="urn:microsoft.com/office/officeart/2005/8/layout/orgChart1"/>
    <dgm:cxn modelId="{608FBF9B-9FD8-6040-9FE0-5A98CE726346}" type="presOf" srcId="{6E9967B9-F01C-4943-AA32-D010EFA734A2}" destId="{D1FEE582-CFA4-F543-B80A-17BBEE5D6EAF}" srcOrd="0" destOrd="0" presId="urn:microsoft.com/office/officeart/2005/8/layout/orgChart1"/>
    <dgm:cxn modelId="{C3289B02-07C4-D04C-A345-A5598A513074}" type="presOf" srcId="{C9B14FEA-C8BE-5F49-803B-543BC8773C68}" destId="{1B67C303-4A08-8C4B-89CA-31A6C65D953C}" srcOrd="0" destOrd="0" presId="urn:microsoft.com/office/officeart/2005/8/layout/orgChart1"/>
    <dgm:cxn modelId="{CEE3C41C-573E-D749-BCA7-C1622A10A460}" type="presOf" srcId="{5F9B3161-BA05-A44D-A9E5-AB4BBCA265DD}" destId="{874E81DB-B7F8-484F-A707-F6AB04304312}" srcOrd="1" destOrd="0" presId="urn:microsoft.com/office/officeart/2005/8/layout/orgChart1"/>
    <dgm:cxn modelId="{96070B60-86AB-DE45-BF30-914C8608B46C}" srcId="{2535C8EE-9E91-CF4C-A29A-FF0B48D7C2FB}" destId="{5F9B3161-BA05-A44D-A9E5-AB4BBCA265DD}" srcOrd="0" destOrd="0" parTransId="{C9B14FEA-C8BE-5F49-803B-543BC8773C68}" sibTransId="{C9581C1E-7011-8744-A965-BD597B71E797}"/>
    <dgm:cxn modelId="{B541277F-3E46-8644-BE03-D2CF53C5279A}" type="presOf" srcId="{2535C8EE-9E91-CF4C-A29A-FF0B48D7C2FB}" destId="{CC6F31A3-EE15-E341-83C3-E66F67C846F3}" srcOrd="1" destOrd="0" presId="urn:microsoft.com/office/officeart/2005/8/layout/orgChart1"/>
    <dgm:cxn modelId="{5D45F579-35B7-5C49-8D1B-DE71F643157D}" srcId="{2535C8EE-9E91-CF4C-A29A-FF0B48D7C2FB}" destId="{8BDB8B2F-D090-374E-A50A-A27F0837A24A}" srcOrd="2" destOrd="0" parTransId="{6689ABB6-B896-F04D-94C0-2AF57485D4EF}" sibTransId="{4943FB99-6902-0C42-AE71-762FAE9BEDD9}"/>
    <dgm:cxn modelId="{376C98FD-944E-1141-8E20-7AAC8B3DEE37}" srcId="{BEB4A10C-222B-FA43-B46D-C86674E3FCBF}" destId="{2535C8EE-9E91-CF4C-A29A-FF0B48D7C2FB}" srcOrd="0" destOrd="0" parTransId="{36066EF8-F153-2E4A-8169-E2819200B178}" sibTransId="{894FF94E-213B-2245-B923-C8673F5F9C42}"/>
    <dgm:cxn modelId="{47A00487-902E-4848-A3DD-97E4D20EDA3D}" type="presOf" srcId="{6E9967B9-F01C-4943-AA32-D010EFA734A2}" destId="{F4891BDE-A751-7F4E-822C-9A86C6AFE4D9}" srcOrd="1" destOrd="0" presId="urn:microsoft.com/office/officeart/2005/8/layout/orgChart1"/>
    <dgm:cxn modelId="{F59B6397-E103-7843-B9A5-C7841EFDC011}" type="presOf" srcId="{BEB4A10C-222B-FA43-B46D-C86674E3FCBF}" destId="{D0075132-DBDF-2447-8217-80B16CD966B0}" srcOrd="0" destOrd="0" presId="urn:microsoft.com/office/officeart/2005/8/layout/orgChart1"/>
    <dgm:cxn modelId="{A6A8F4E8-E97A-834F-82E2-007D22318E5B}" type="presOf" srcId="{8BDB8B2F-D090-374E-A50A-A27F0837A24A}" destId="{AAB3E2F9-E7BD-B442-9C46-7D8EA489CF82}" srcOrd="1" destOrd="0" presId="urn:microsoft.com/office/officeart/2005/8/layout/orgChart1"/>
    <dgm:cxn modelId="{18FEF1A5-5461-C643-B657-2027A588EFB8}" type="presOf" srcId="{6689ABB6-B896-F04D-94C0-2AF57485D4EF}" destId="{7790A175-6F43-324A-9277-6014FD57C218}" srcOrd="0" destOrd="0" presId="urn:microsoft.com/office/officeart/2005/8/layout/orgChart1"/>
    <dgm:cxn modelId="{1D1AC227-8BDA-B749-991F-E48FD662532F}" type="presOf" srcId="{9FDE55FB-4035-7E45-B238-339271241212}" destId="{1BDC1CA7-798A-194A-B30D-5DC7EE2A648C}" srcOrd="0" destOrd="0" presId="urn:microsoft.com/office/officeart/2005/8/layout/orgChart1"/>
    <dgm:cxn modelId="{97B170FA-A366-1E46-BC26-B251708D9387}" type="presOf" srcId="{5F9B3161-BA05-A44D-A9E5-AB4BBCA265DD}" destId="{040A6E53-CB39-A043-8175-BC6AD4C16C47}" srcOrd="0" destOrd="0" presId="urn:microsoft.com/office/officeart/2005/8/layout/orgChart1"/>
    <dgm:cxn modelId="{A2188D94-203B-9744-B8FC-ED755C218F4A}" srcId="{2535C8EE-9E91-CF4C-A29A-FF0B48D7C2FB}" destId="{6E9967B9-F01C-4943-AA32-D010EFA734A2}" srcOrd="1" destOrd="0" parTransId="{9FDE55FB-4035-7E45-B238-339271241212}" sibTransId="{7C3959DD-97B3-3B4A-A8B2-173AC6E62B3A}"/>
    <dgm:cxn modelId="{6C702FA0-97B9-BE47-A541-6A0CF4D4DE0C}" type="presParOf" srcId="{D0075132-DBDF-2447-8217-80B16CD966B0}" destId="{7A250B7E-6D13-E64E-B870-F05CC4B33790}" srcOrd="0" destOrd="0" presId="urn:microsoft.com/office/officeart/2005/8/layout/orgChart1"/>
    <dgm:cxn modelId="{E93B131E-2C29-3241-8D8C-66516CF1AEB7}" type="presParOf" srcId="{7A250B7E-6D13-E64E-B870-F05CC4B33790}" destId="{D7AFC0A2-2F8C-DC41-A736-3C449003E79C}" srcOrd="0" destOrd="0" presId="urn:microsoft.com/office/officeart/2005/8/layout/orgChart1"/>
    <dgm:cxn modelId="{C339A52A-8B6D-FF4B-B044-4F92212E7887}" type="presParOf" srcId="{D7AFC0A2-2F8C-DC41-A736-3C449003E79C}" destId="{6CA23079-1671-374D-B310-92504D64C6F2}" srcOrd="0" destOrd="0" presId="urn:microsoft.com/office/officeart/2005/8/layout/orgChart1"/>
    <dgm:cxn modelId="{C8BE15B4-DD57-334A-B543-121CE55AFC9E}" type="presParOf" srcId="{D7AFC0A2-2F8C-DC41-A736-3C449003E79C}" destId="{CC6F31A3-EE15-E341-83C3-E66F67C846F3}" srcOrd="1" destOrd="0" presId="urn:microsoft.com/office/officeart/2005/8/layout/orgChart1"/>
    <dgm:cxn modelId="{672FBEDE-2931-294C-903B-16E823758D44}" type="presParOf" srcId="{7A250B7E-6D13-E64E-B870-F05CC4B33790}" destId="{DF2885D7-AC43-7545-BAD7-377A409E74E9}" srcOrd="1" destOrd="0" presId="urn:microsoft.com/office/officeart/2005/8/layout/orgChart1"/>
    <dgm:cxn modelId="{935DF367-D853-1E49-8D75-BCCC1BB52DE6}" type="presParOf" srcId="{DF2885D7-AC43-7545-BAD7-377A409E74E9}" destId="{1B67C303-4A08-8C4B-89CA-31A6C65D953C}" srcOrd="0" destOrd="0" presId="urn:microsoft.com/office/officeart/2005/8/layout/orgChart1"/>
    <dgm:cxn modelId="{7A22C840-243C-4946-A809-C882E22C61D7}" type="presParOf" srcId="{DF2885D7-AC43-7545-BAD7-377A409E74E9}" destId="{62E1FDA0-A1FD-2946-9402-694E93C132B4}" srcOrd="1" destOrd="0" presId="urn:microsoft.com/office/officeart/2005/8/layout/orgChart1"/>
    <dgm:cxn modelId="{B49F80BE-16DE-804D-9820-AF254AF4FB1D}" type="presParOf" srcId="{62E1FDA0-A1FD-2946-9402-694E93C132B4}" destId="{C57F4701-C440-174B-87F0-25FDA249FDF3}" srcOrd="0" destOrd="0" presId="urn:microsoft.com/office/officeart/2005/8/layout/orgChart1"/>
    <dgm:cxn modelId="{84010C4D-0FD9-7E40-BF46-63FBC8E6EB4C}" type="presParOf" srcId="{C57F4701-C440-174B-87F0-25FDA249FDF3}" destId="{040A6E53-CB39-A043-8175-BC6AD4C16C47}" srcOrd="0" destOrd="0" presId="urn:microsoft.com/office/officeart/2005/8/layout/orgChart1"/>
    <dgm:cxn modelId="{37D07B5D-DF7F-C14D-ACEA-CE00FE37BA8E}" type="presParOf" srcId="{C57F4701-C440-174B-87F0-25FDA249FDF3}" destId="{874E81DB-B7F8-484F-A707-F6AB04304312}" srcOrd="1" destOrd="0" presId="urn:microsoft.com/office/officeart/2005/8/layout/orgChart1"/>
    <dgm:cxn modelId="{51574771-BEC2-C74D-BFF4-0795BEEBB69C}" type="presParOf" srcId="{62E1FDA0-A1FD-2946-9402-694E93C132B4}" destId="{AA5AF9B7-F50C-1B4F-94D7-94E7B062FC55}" srcOrd="1" destOrd="0" presId="urn:microsoft.com/office/officeart/2005/8/layout/orgChart1"/>
    <dgm:cxn modelId="{07FA73B5-AE7F-B048-BE5F-183007BB24D6}" type="presParOf" srcId="{62E1FDA0-A1FD-2946-9402-694E93C132B4}" destId="{C2161A04-B074-B545-972B-1AA426CC7B8F}" srcOrd="2" destOrd="0" presId="urn:microsoft.com/office/officeart/2005/8/layout/orgChart1"/>
    <dgm:cxn modelId="{289FAA49-2048-E54F-8D21-DA2E1DCD64D8}" type="presParOf" srcId="{DF2885D7-AC43-7545-BAD7-377A409E74E9}" destId="{1BDC1CA7-798A-194A-B30D-5DC7EE2A648C}" srcOrd="2" destOrd="0" presId="urn:microsoft.com/office/officeart/2005/8/layout/orgChart1"/>
    <dgm:cxn modelId="{D1C1A5CF-3F97-9B4D-A646-79FEAFBDF0E1}" type="presParOf" srcId="{DF2885D7-AC43-7545-BAD7-377A409E74E9}" destId="{25585BF7-A2FE-3444-808E-9B38D3EB571B}" srcOrd="3" destOrd="0" presId="urn:microsoft.com/office/officeart/2005/8/layout/orgChart1"/>
    <dgm:cxn modelId="{C6C2A4A0-B220-6F48-B46D-FDB64F871315}" type="presParOf" srcId="{25585BF7-A2FE-3444-808E-9B38D3EB571B}" destId="{764C13D2-B316-5F4C-8293-DBC2976F2C95}" srcOrd="0" destOrd="0" presId="urn:microsoft.com/office/officeart/2005/8/layout/orgChart1"/>
    <dgm:cxn modelId="{2FE1E22C-7B07-8C48-9D81-ED4AEFE3937E}" type="presParOf" srcId="{764C13D2-B316-5F4C-8293-DBC2976F2C95}" destId="{D1FEE582-CFA4-F543-B80A-17BBEE5D6EAF}" srcOrd="0" destOrd="0" presId="urn:microsoft.com/office/officeart/2005/8/layout/orgChart1"/>
    <dgm:cxn modelId="{DE305388-5ABD-5241-930A-7A02A733ED57}" type="presParOf" srcId="{764C13D2-B316-5F4C-8293-DBC2976F2C95}" destId="{F4891BDE-A751-7F4E-822C-9A86C6AFE4D9}" srcOrd="1" destOrd="0" presId="urn:microsoft.com/office/officeart/2005/8/layout/orgChart1"/>
    <dgm:cxn modelId="{7C06C3A1-799C-764C-AD30-A85CDEAEE545}" type="presParOf" srcId="{25585BF7-A2FE-3444-808E-9B38D3EB571B}" destId="{403CEFD2-5009-8A40-A794-4494C0EBD1F6}" srcOrd="1" destOrd="0" presId="urn:microsoft.com/office/officeart/2005/8/layout/orgChart1"/>
    <dgm:cxn modelId="{740D09DA-682B-FC44-B00B-59C55BAD38C7}" type="presParOf" srcId="{25585BF7-A2FE-3444-808E-9B38D3EB571B}" destId="{613D6AA7-C6E4-6C4F-A2C8-9711449F63D7}" srcOrd="2" destOrd="0" presId="urn:microsoft.com/office/officeart/2005/8/layout/orgChart1"/>
    <dgm:cxn modelId="{0FC0414A-5B71-5D45-9F55-9DD2C9F6C6A3}" type="presParOf" srcId="{DF2885D7-AC43-7545-BAD7-377A409E74E9}" destId="{7790A175-6F43-324A-9277-6014FD57C218}" srcOrd="4" destOrd="0" presId="urn:microsoft.com/office/officeart/2005/8/layout/orgChart1"/>
    <dgm:cxn modelId="{AD811447-E250-EE40-9F27-4805F17D979E}" type="presParOf" srcId="{DF2885D7-AC43-7545-BAD7-377A409E74E9}" destId="{1D33D50D-32DC-0841-A33D-766AA3B3ECB1}" srcOrd="5" destOrd="0" presId="urn:microsoft.com/office/officeart/2005/8/layout/orgChart1"/>
    <dgm:cxn modelId="{B49AA57C-5757-594C-8E08-15A18265B0D8}" type="presParOf" srcId="{1D33D50D-32DC-0841-A33D-766AA3B3ECB1}" destId="{E75C65F0-46B8-F64A-9461-5B3366BD8B03}" srcOrd="0" destOrd="0" presId="urn:microsoft.com/office/officeart/2005/8/layout/orgChart1"/>
    <dgm:cxn modelId="{9F5E5763-C852-ED49-BE52-8953ACACAAE4}" type="presParOf" srcId="{E75C65F0-46B8-F64A-9461-5B3366BD8B03}" destId="{0F1605C3-01E5-C740-97A4-9BA82505235A}" srcOrd="0" destOrd="0" presId="urn:microsoft.com/office/officeart/2005/8/layout/orgChart1"/>
    <dgm:cxn modelId="{217DC242-B30A-0347-B69D-BD20FFF89721}" type="presParOf" srcId="{E75C65F0-46B8-F64A-9461-5B3366BD8B03}" destId="{AAB3E2F9-E7BD-B442-9C46-7D8EA489CF82}" srcOrd="1" destOrd="0" presId="urn:microsoft.com/office/officeart/2005/8/layout/orgChart1"/>
    <dgm:cxn modelId="{F701CAC8-E148-9F48-8028-B2168FD1DEE7}" type="presParOf" srcId="{1D33D50D-32DC-0841-A33D-766AA3B3ECB1}" destId="{760057E0-E830-2D49-92E0-7D4EE96E4129}" srcOrd="1" destOrd="0" presId="urn:microsoft.com/office/officeart/2005/8/layout/orgChart1"/>
    <dgm:cxn modelId="{6D0DB646-03BA-6645-B915-F36270EE54D1}" type="presParOf" srcId="{1D33D50D-32DC-0841-A33D-766AA3B3ECB1}" destId="{09259B3C-D6EC-DA45-9C90-ECBD72B6EDCD}" srcOrd="2" destOrd="0" presId="urn:microsoft.com/office/officeart/2005/8/layout/orgChart1"/>
    <dgm:cxn modelId="{67F865F9-89BF-5042-B07E-B551E2F77F00}" type="presParOf" srcId="{7A250B7E-6D13-E64E-B870-F05CC4B33790}" destId="{7AF1B97F-C6B3-F643-8734-E4E86B44B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A10C-222B-FA43-B46D-C86674E3FCB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35C8EE-9E91-CF4C-A29A-FF0B48D7C2FB}">
      <dgm:prSet phldrT="[Text]" custT="1"/>
      <dgm:spPr/>
      <dgm:t>
        <a:bodyPr/>
        <a:lstStyle/>
        <a:p>
          <a:r>
            <a:rPr lang="en-GB" sz="2800" dirty="0" smtClean="0"/>
            <a:t>EVN CBD</a:t>
          </a:r>
          <a:endParaRPr lang="en-GB" sz="2800" dirty="0"/>
        </a:p>
      </dgm:t>
    </dgm:pt>
    <dgm:pt modelId="{36066EF8-F153-2E4A-8169-E2819200B178}" type="parTrans" cxnId="{376C98FD-944E-1141-8E20-7AAC8B3DEE37}">
      <dgm:prSet/>
      <dgm:spPr/>
      <dgm:t>
        <a:bodyPr/>
        <a:lstStyle/>
        <a:p>
          <a:endParaRPr lang="en-GB"/>
        </a:p>
      </dgm:t>
    </dgm:pt>
    <dgm:pt modelId="{894FF94E-213B-2245-B923-C8673F5F9C42}" type="sibTrans" cxnId="{376C98FD-944E-1141-8E20-7AAC8B3DEE37}">
      <dgm:prSet/>
      <dgm:spPr/>
      <dgm:t>
        <a:bodyPr/>
        <a:lstStyle/>
        <a:p>
          <a:endParaRPr lang="en-GB"/>
        </a:p>
      </dgm:t>
    </dgm:pt>
    <dgm:pt modelId="{5F9B3161-BA05-A44D-A9E5-AB4BBCA265DD}">
      <dgm:prSet phldrT="[Text]" custT="1"/>
      <dgm:spPr/>
      <dgm:t>
        <a:bodyPr/>
        <a:lstStyle/>
        <a:p>
          <a:r>
            <a:rPr lang="en-GB" sz="2800" dirty="0" smtClean="0"/>
            <a:t>EVN PC</a:t>
          </a:r>
          <a:endParaRPr lang="en-GB" sz="2800" dirty="0"/>
        </a:p>
      </dgm:t>
    </dgm:pt>
    <dgm:pt modelId="{C9B14FEA-C8BE-5F49-803B-543BC8773C68}" type="parTrans" cxnId="{96070B60-86AB-DE45-BF30-914C8608B46C}">
      <dgm:prSet/>
      <dgm:spPr/>
      <dgm:t>
        <a:bodyPr/>
        <a:lstStyle/>
        <a:p>
          <a:endParaRPr lang="en-GB"/>
        </a:p>
      </dgm:t>
    </dgm:pt>
    <dgm:pt modelId="{C9581C1E-7011-8744-A965-BD597B71E797}" type="sibTrans" cxnId="{96070B60-86AB-DE45-BF30-914C8608B46C}">
      <dgm:prSet/>
      <dgm:spPr/>
      <dgm:t>
        <a:bodyPr/>
        <a:lstStyle/>
        <a:p>
          <a:endParaRPr lang="en-GB"/>
        </a:p>
      </dgm:t>
    </dgm:pt>
    <dgm:pt modelId="{6E9967B9-F01C-4943-AA32-D010EFA734A2}">
      <dgm:prSet phldrT="[Text]" custT="1"/>
      <dgm:spPr/>
      <dgm:t>
        <a:bodyPr/>
        <a:lstStyle/>
        <a:p>
          <a:r>
            <a:rPr lang="en-GB" sz="2800" dirty="0" smtClean="0"/>
            <a:t>EVN Scheduler</a:t>
          </a:r>
          <a:endParaRPr lang="en-GB" sz="2800" dirty="0"/>
        </a:p>
      </dgm:t>
    </dgm:pt>
    <dgm:pt modelId="{9FDE55FB-4035-7E45-B238-339271241212}" type="parTrans" cxnId="{A2188D94-203B-9744-B8FC-ED755C218F4A}">
      <dgm:prSet/>
      <dgm:spPr/>
      <dgm:t>
        <a:bodyPr/>
        <a:lstStyle/>
        <a:p>
          <a:endParaRPr lang="en-GB"/>
        </a:p>
      </dgm:t>
    </dgm:pt>
    <dgm:pt modelId="{7C3959DD-97B3-3B4A-A8B2-173AC6E62B3A}" type="sibTrans" cxnId="{A2188D94-203B-9744-B8FC-ED755C218F4A}">
      <dgm:prSet/>
      <dgm:spPr/>
      <dgm:t>
        <a:bodyPr/>
        <a:lstStyle/>
        <a:p>
          <a:endParaRPr lang="en-GB"/>
        </a:p>
      </dgm:t>
    </dgm:pt>
    <dgm:pt modelId="{8BDB8B2F-D090-374E-A50A-A27F0837A24A}">
      <dgm:prSet custT="1"/>
      <dgm:spPr/>
      <dgm:t>
        <a:bodyPr/>
        <a:lstStyle/>
        <a:p>
          <a:r>
            <a:rPr lang="en-GB" sz="2800" dirty="0" smtClean="0"/>
            <a:t>EVN TOG</a:t>
          </a:r>
          <a:endParaRPr lang="en-GB" sz="2800" dirty="0"/>
        </a:p>
      </dgm:t>
    </dgm:pt>
    <dgm:pt modelId="{6689ABB6-B896-F04D-94C0-2AF57485D4EF}" type="parTrans" cxnId="{5D45F579-35B7-5C49-8D1B-DE71F643157D}">
      <dgm:prSet/>
      <dgm:spPr/>
      <dgm:t>
        <a:bodyPr/>
        <a:lstStyle/>
        <a:p>
          <a:endParaRPr lang="en-GB"/>
        </a:p>
      </dgm:t>
    </dgm:pt>
    <dgm:pt modelId="{4943FB99-6902-0C42-AE71-762FAE9BEDD9}" type="sibTrans" cxnId="{5D45F579-35B7-5C49-8D1B-DE71F643157D}">
      <dgm:prSet/>
      <dgm:spPr/>
      <dgm:t>
        <a:bodyPr/>
        <a:lstStyle/>
        <a:p>
          <a:endParaRPr lang="en-GB"/>
        </a:p>
      </dgm:t>
    </dgm:pt>
    <dgm:pt modelId="{D0075132-DBDF-2447-8217-80B16CD966B0}" type="pres">
      <dgm:prSet presAssocID="{BEB4A10C-222B-FA43-B46D-C86674E3FC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A250B7E-6D13-E64E-B870-F05CC4B33790}" type="pres">
      <dgm:prSet presAssocID="{2535C8EE-9E91-CF4C-A29A-FF0B48D7C2FB}" presName="hierRoot1" presStyleCnt="0">
        <dgm:presLayoutVars>
          <dgm:hierBranch val="init"/>
        </dgm:presLayoutVars>
      </dgm:prSet>
      <dgm:spPr/>
    </dgm:pt>
    <dgm:pt modelId="{D7AFC0A2-2F8C-DC41-A736-3C449003E79C}" type="pres">
      <dgm:prSet presAssocID="{2535C8EE-9E91-CF4C-A29A-FF0B48D7C2FB}" presName="rootComposite1" presStyleCnt="0"/>
      <dgm:spPr/>
    </dgm:pt>
    <dgm:pt modelId="{6CA23079-1671-374D-B310-92504D64C6F2}" type="pres">
      <dgm:prSet presAssocID="{2535C8EE-9E91-CF4C-A29A-FF0B48D7C2F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6F31A3-EE15-E341-83C3-E66F67C846F3}" type="pres">
      <dgm:prSet presAssocID="{2535C8EE-9E91-CF4C-A29A-FF0B48D7C2F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F2885D7-AC43-7545-BAD7-377A409E74E9}" type="pres">
      <dgm:prSet presAssocID="{2535C8EE-9E91-CF4C-A29A-FF0B48D7C2FB}" presName="hierChild2" presStyleCnt="0"/>
      <dgm:spPr/>
    </dgm:pt>
    <dgm:pt modelId="{1B67C303-4A08-8C4B-89CA-31A6C65D953C}" type="pres">
      <dgm:prSet presAssocID="{C9B14FEA-C8BE-5F49-803B-543BC8773C68}" presName="Name37" presStyleLbl="parChTrans1D2" presStyleIdx="0" presStyleCnt="3"/>
      <dgm:spPr/>
      <dgm:t>
        <a:bodyPr/>
        <a:lstStyle/>
        <a:p>
          <a:endParaRPr lang="en-GB"/>
        </a:p>
      </dgm:t>
    </dgm:pt>
    <dgm:pt modelId="{62E1FDA0-A1FD-2946-9402-694E93C132B4}" type="pres">
      <dgm:prSet presAssocID="{5F9B3161-BA05-A44D-A9E5-AB4BBCA265DD}" presName="hierRoot2" presStyleCnt="0">
        <dgm:presLayoutVars>
          <dgm:hierBranch val="init"/>
        </dgm:presLayoutVars>
      </dgm:prSet>
      <dgm:spPr/>
    </dgm:pt>
    <dgm:pt modelId="{C57F4701-C440-174B-87F0-25FDA249FDF3}" type="pres">
      <dgm:prSet presAssocID="{5F9B3161-BA05-A44D-A9E5-AB4BBCA265DD}" presName="rootComposite" presStyleCnt="0"/>
      <dgm:spPr/>
    </dgm:pt>
    <dgm:pt modelId="{040A6E53-CB39-A043-8175-BC6AD4C16C47}" type="pres">
      <dgm:prSet presAssocID="{5F9B3161-BA05-A44D-A9E5-AB4BBCA265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4E81DB-B7F8-484F-A707-F6AB04304312}" type="pres">
      <dgm:prSet presAssocID="{5F9B3161-BA05-A44D-A9E5-AB4BBCA265DD}" presName="rootConnector" presStyleLbl="node2" presStyleIdx="0" presStyleCnt="3"/>
      <dgm:spPr/>
      <dgm:t>
        <a:bodyPr/>
        <a:lstStyle/>
        <a:p>
          <a:endParaRPr lang="en-GB"/>
        </a:p>
      </dgm:t>
    </dgm:pt>
    <dgm:pt modelId="{AA5AF9B7-F50C-1B4F-94D7-94E7B062FC55}" type="pres">
      <dgm:prSet presAssocID="{5F9B3161-BA05-A44D-A9E5-AB4BBCA265DD}" presName="hierChild4" presStyleCnt="0"/>
      <dgm:spPr/>
    </dgm:pt>
    <dgm:pt modelId="{C2161A04-B074-B545-972B-1AA426CC7B8F}" type="pres">
      <dgm:prSet presAssocID="{5F9B3161-BA05-A44D-A9E5-AB4BBCA265DD}" presName="hierChild5" presStyleCnt="0"/>
      <dgm:spPr/>
    </dgm:pt>
    <dgm:pt modelId="{1BDC1CA7-798A-194A-B30D-5DC7EE2A648C}" type="pres">
      <dgm:prSet presAssocID="{9FDE55FB-4035-7E45-B238-339271241212}" presName="Name37" presStyleLbl="parChTrans1D2" presStyleIdx="1" presStyleCnt="3"/>
      <dgm:spPr/>
      <dgm:t>
        <a:bodyPr/>
        <a:lstStyle/>
        <a:p>
          <a:endParaRPr lang="en-GB"/>
        </a:p>
      </dgm:t>
    </dgm:pt>
    <dgm:pt modelId="{25585BF7-A2FE-3444-808E-9B38D3EB571B}" type="pres">
      <dgm:prSet presAssocID="{6E9967B9-F01C-4943-AA32-D010EFA734A2}" presName="hierRoot2" presStyleCnt="0">
        <dgm:presLayoutVars>
          <dgm:hierBranch val="init"/>
        </dgm:presLayoutVars>
      </dgm:prSet>
      <dgm:spPr/>
    </dgm:pt>
    <dgm:pt modelId="{764C13D2-B316-5F4C-8293-DBC2976F2C95}" type="pres">
      <dgm:prSet presAssocID="{6E9967B9-F01C-4943-AA32-D010EFA734A2}" presName="rootComposite" presStyleCnt="0"/>
      <dgm:spPr/>
    </dgm:pt>
    <dgm:pt modelId="{D1FEE582-CFA4-F543-B80A-17BBEE5D6EAF}" type="pres">
      <dgm:prSet presAssocID="{6E9967B9-F01C-4943-AA32-D010EFA734A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891BDE-A751-7F4E-822C-9A86C6AFE4D9}" type="pres">
      <dgm:prSet presAssocID="{6E9967B9-F01C-4943-AA32-D010EFA734A2}" presName="rootConnector" presStyleLbl="node2" presStyleIdx="1" presStyleCnt="3"/>
      <dgm:spPr/>
      <dgm:t>
        <a:bodyPr/>
        <a:lstStyle/>
        <a:p>
          <a:endParaRPr lang="en-GB"/>
        </a:p>
      </dgm:t>
    </dgm:pt>
    <dgm:pt modelId="{403CEFD2-5009-8A40-A794-4494C0EBD1F6}" type="pres">
      <dgm:prSet presAssocID="{6E9967B9-F01C-4943-AA32-D010EFA734A2}" presName="hierChild4" presStyleCnt="0"/>
      <dgm:spPr/>
    </dgm:pt>
    <dgm:pt modelId="{613D6AA7-C6E4-6C4F-A2C8-9711449F63D7}" type="pres">
      <dgm:prSet presAssocID="{6E9967B9-F01C-4943-AA32-D010EFA734A2}" presName="hierChild5" presStyleCnt="0"/>
      <dgm:spPr/>
    </dgm:pt>
    <dgm:pt modelId="{7790A175-6F43-324A-9277-6014FD57C218}" type="pres">
      <dgm:prSet presAssocID="{6689ABB6-B896-F04D-94C0-2AF57485D4EF}" presName="Name37" presStyleLbl="parChTrans1D2" presStyleIdx="2" presStyleCnt="3"/>
      <dgm:spPr/>
      <dgm:t>
        <a:bodyPr/>
        <a:lstStyle/>
        <a:p>
          <a:endParaRPr lang="en-GB"/>
        </a:p>
      </dgm:t>
    </dgm:pt>
    <dgm:pt modelId="{1D33D50D-32DC-0841-A33D-766AA3B3ECB1}" type="pres">
      <dgm:prSet presAssocID="{8BDB8B2F-D090-374E-A50A-A27F0837A24A}" presName="hierRoot2" presStyleCnt="0">
        <dgm:presLayoutVars>
          <dgm:hierBranch val="init"/>
        </dgm:presLayoutVars>
      </dgm:prSet>
      <dgm:spPr/>
    </dgm:pt>
    <dgm:pt modelId="{E75C65F0-46B8-F64A-9461-5B3366BD8B03}" type="pres">
      <dgm:prSet presAssocID="{8BDB8B2F-D090-374E-A50A-A27F0837A24A}" presName="rootComposite" presStyleCnt="0"/>
      <dgm:spPr/>
    </dgm:pt>
    <dgm:pt modelId="{0F1605C3-01E5-C740-97A4-9BA82505235A}" type="pres">
      <dgm:prSet presAssocID="{8BDB8B2F-D090-374E-A50A-A27F0837A24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B3E2F9-E7BD-B442-9C46-7D8EA489CF82}" type="pres">
      <dgm:prSet presAssocID="{8BDB8B2F-D090-374E-A50A-A27F0837A24A}" presName="rootConnector" presStyleLbl="node2" presStyleIdx="2" presStyleCnt="3"/>
      <dgm:spPr/>
      <dgm:t>
        <a:bodyPr/>
        <a:lstStyle/>
        <a:p>
          <a:endParaRPr lang="en-GB"/>
        </a:p>
      </dgm:t>
    </dgm:pt>
    <dgm:pt modelId="{760057E0-E830-2D49-92E0-7D4EE96E4129}" type="pres">
      <dgm:prSet presAssocID="{8BDB8B2F-D090-374E-A50A-A27F0837A24A}" presName="hierChild4" presStyleCnt="0"/>
      <dgm:spPr/>
    </dgm:pt>
    <dgm:pt modelId="{09259B3C-D6EC-DA45-9C90-ECBD72B6EDCD}" type="pres">
      <dgm:prSet presAssocID="{8BDB8B2F-D090-374E-A50A-A27F0837A24A}" presName="hierChild5" presStyleCnt="0"/>
      <dgm:spPr/>
    </dgm:pt>
    <dgm:pt modelId="{7AF1B97F-C6B3-F643-8734-E4E86B44B8E9}" type="pres">
      <dgm:prSet presAssocID="{2535C8EE-9E91-CF4C-A29A-FF0B48D7C2FB}" presName="hierChild3" presStyleCnt="0"/>
      <dgm:spPr/>
    </dgm:pt>
  </dgm:ptLst>
  <dgm:cxnLst>
    <dgm:cxn modelId="{376C98FD-944E-1141-8E20-7AAC8B3DEE37}" srcId="{BEB4A10C-222B-FA43-B46D-C86674E3FCBF}" destId="{2535C8EE-9E91-CF4C-A29A-FF0B48D7C2FB}" srcOrd="0" destOrd="0" parTransId="{36066EF8-F153-2E4A-8169-E2819200B178}" sibTransId="{894FF94E-213B-2245-B923-C8673F5F9C42}"/>
    <dgm:cxn modelId="{334477B3-CFBC-A146-A514-D21C77C3B815}" type="presOf" srcId="{5F9B3161-BA05-A44D-A9E5-AB4BBCA265DD}" destId="{040A6E53-CB39-A043-8175-BC6AD4C16C47}" srcOrd="0" destOrd="0" presId="urn:microsoft.com/office/officeart/2005/8/layout/orgChart1"/>
    <dgm:cxn modelId="{CDAA1FCA-301F-3F40-B713-09BDC93B74BD}" type="presOf" srcId="{6689ABB6-B896-F04D-94C0-2AF57485D4EF}" destId="{7790A175-6F43-324A-9277-6014FD57C218}" srcOrd="0" destOrd="0" presId="urn:microsoft.com/office/officeart/2005/8/layout/orgChart1"/>
    <dgm:cxn modelId="{531F9DDB-92E9-DE4D-A724-9C48B6D188D9}" type="presOf" srcId="{8BDB8B2F-D090-374E-A50A-A27F0837A24A}" destId="{0F1605C3-01E5-C740-97A4-9BA82505235A}" srcOrd="0" destOrd="0" presId="urn:microsoft.com/office/officeart/2005/8/layout/orgChart1"/>
    <dgm:cxn modelId="{D8F3A575-9DED-FE4A-94B0-B37BB9F55B15}" type="presOf" srcId="{8BDB8B2F-D090-374E-A50A-A27F0837A24A}" destId="{AAB3E2F9-E7BD-B442-9C46-7D8EA489CF82}" srcOrd="1" destOrd="0" presId="urn:microsoft.com/office/officeart/2005/8/layout/orgChart1"/>
    <dgm:cxn modelId="{D37D3B8A-9B44-4A48-A1D1-D18CE2AA83A6}" type="presOf" srcId="{2535C8EE-9E91-CF4C-A29A-FF0B48D7C2FB}" destId="{6CA23079-1671-374D-B310-92504D64C6F2}" srcOrd="0" destOrd="0" presId="urn:microsoft.com/office/officeart/2005/8/layout/orgChart1"/>
    <dgm:cxn modelId="{46FA30BE-B573-4348-93A7-50420C30E741}" type="presOf" srcId="{BEB4A10C-222B-FA43-B46D-C86674E3FCBF}" destId="{D0075132-DBDF-2447-8217-80B16CD966B0}" srcOrd="0" destOrd="0" presId="urn:microsoft.com/office/officeart/2005/8/layout/orgChart1"/>
    <dgm:cxn modelId="{96F8F1B4-073A-884E-B1CD-977DE4B349F8}" type="presOf" srcId="{2535C8EE-9E91-CF4C-A29A-FF0B48D7C2FB}" destId="{CC6F31A3-EE15-E341-83C3-E66F67C846F3}" srcOrd="1" destOrd="0" presId="urn:microsoft.com/office/officeart/2005/8/layout/orgChart1"/>
    <dgm:cxn modelId="{3D379B23-B243-8D4E-B585-A3BC0D16CF4D}" type="presOf" srcId="{5F9B3161-BA05-A44D-A9E5-AB4BBCA265DD}" destId="{874E81DB-B7F8-484F-A707-F6AB04304312}" srcOrd="1" destOrd="0" presId="urn:microsoft.com/office/officeart/2005/8/layout/orgChart1"/>
    <dgm:cxn modelId="{57B327ED-8DD1-5C4B-A542-F4E418EB7638}" type="presOf" srcId="{C9B14FEA-C8BE-5F49-803B-543BC8773C68}" destId="{1B67C303-4A08-8C4B-89CA-31A6C65D953C}" srcOrd="0" destOrd="0" presId="urn:microsoft.com/office/officeart/2005/8/layout/orgChart1"/>
    <dgm:cxn modelId="{90860C0D-94F0-5549-8D17-0799350EFDD0}" type="presOf" srcId="{6E9967B9-F01C-4943-AA32-D010EFA734A2}" destId="{F4891BDE-A751-7F4E-822C-9A86C6AFE4D9}" srcOrd="1" destOrd="0" presId="urn:microsoft.com/office/officeart/2005/8/layout/orgChart1"/>
    <dgm:cxn modelId="{A2188D94-203B-9744-B8FC-ED755C218F4A}" srcId="{2535C8EE-9E91-CF4C-A29A-FF0B48D7C2FB}" destId="{6E9967B9-F01C-4943-AA32-D010EFA734A2}" srcOrd="1" destOrd="0" parTransId="{9FDE55FB-4035-7E45-B238-339271241212}" sibTransId="{7C3959DD-97B3-3B4A-A8B2-173AC6E62B3A}"/>
    <dgm:cxn modelId="{96070B60-86AB-DE45-BF30-914C8608B46C}" srcId="{2535C8EE-9E91-CF4C-A29A-FF0B48D7C2FB}" destId="{5F9B3161-BA05-A44D-A9E5-AB4BBCA265DD}" srcOrd="0" destOrd="0" parTransId="{C9B14FEA-C8BE-5F49-803B-543BC8773C68}" sibTransId="{C9581C1E-7011-8744-A965-BD597B71E797}"/>
    <dgm:cxn modelId="{F3A9BABC-306D-4B4C-B4A7-2FB72343C722}" type="presOf" srcId="{6E9967B9-F01C-4943-AA32-D010EFA734A2}" destId="{D1FEE582-CFA4-F543-B80A-17BBEE5D6EAF}" srcOrd="0" destOrd="0" presId="urn:microsoft.com/office/officeart/2005/8/layout/orgChart1"/>
    <dgm:cxn modelId="{5D45F579-35B7-5C49-8D1B-DE71F643157D}" srcId="{2535C8EE-9E91-CF4C-A29A-FF0B48D7C2FB}" destId="{8BDB8B2F-D090-374E-A50A-A27F0837A24A}" srcOrd="2" destOrd="0" parTransId="{6689ABB6-B896-F04D-94C0-2AF57485D4EF}" sibTransId="{4943FB99-6902-0C42-AE71-762FAE9BEDD9}"/>
    <dgm:cxn modelId="{BE3A26EB-D75E-444C-9735-C16943100E25}" type="presOf" srcId="{9FDE55FB-4035-7E45-B238-339271241212}" destId="{1BDC1CA7-798A-194A-B30D-5DC7EE2A648C}" srcOrd="0" destOrd="0" presId="urn:microsoft.com/office/officeart/2005/8/layout/orgChart1"/>
    <dgm:cxn modelId="{12B4999F-4AD2-9447-8AEB-76AACD6E3E27}" type="presParOf" srcId="{D0075132-DBDF-2447-8217-80B16CD966B0}" destId="{7A250B7E-6D13-E64E-B870-F05CC4B33790}" srcOrd="0" destOrd="0" presId="urn:microsoft.com/office/officeart/2005/8/layout/orgChart1"/>
    <dgm:cxn modelId="{1D3A1821-C278-6D46-820E-509CE5C42017}" type="presParOf" srcId="{7A250B7E-6D13-E64E-B870-F05CC4B33790}" destId="{D7AFC0A2-2F8C-DC41-A736-3C449003E79C}" srcOrd="0" destOrd="0" presId="urn:microsoft.com/office/officeart/2005/8/layout/orgChart1"/>
    <dgm:cxn modelId="{D5DAEC5B-3075-E043-8F06-1C67DEFE6B23}" type="presParOf" srcId="{D7AFC0A2-2F8C-DC41-A736-3C449003E79C}" destId="{6CA23079-1671-374D-B310-92504D64C6F2}" srcOrd="0" destOrd="0" presId="urn:microsoft.com/office/officeart/2005/8/layout/orgChart1"/>
    <dgm:cxn modelId="{B7A5B9D7-F776-CC48-9FCA-480417C0033A}" type="presParOf" srcId="{D7AFC0A2-2F8C-DC41-A736-3C449003E79C}" destId="{CC6F31A3-EE15-E341-83C3-E66F67C846F3}" srcOrd="1" destOrd="0" presId="urn:microsoft.com/office/officeart/2005/8/layout/orgChart1"/>
    <dgm:cxn modelId="{1A8E35E5-1518-6E45-86AD-C38DFD297D4B}" type="presParOf" srcId="{7A250B7E-6D13-E64E-B870-F05CC4B33790}" destId="{DF2885D7-AC43-7545-BAD7-377A409E74E9}" srcOrd="1" destOrd="0" presId="urn:microsoft.com/office/officeart/2005/8/layout/orgChart1"/>
    <dgm:cxn modelId="{5DC54C13-488C-E549-B4FE-EEC74718CA2B}" type="presParOf" srcId="{DF2885D7-AC43-7545-BAD7-377A409E74E9}" destId="{1B67C303-4A08-8C4B-89CA-31A6C65D953C}" srcOrd="0" destOrd="0" presId="urn:microsoft.com/office/officeart/2005/8/layout/orgChart1"/>
    <dgm:cxn modelId="{76B33448-1C51-894E-A47D-ECFCA2014E68}" type="presParOf" srcId="{DF2885D7-AC43-7545-BAD7-377A409E74E9}" destId="{62E1FDA0-A1FD-2946-9402-694E93C132B4}" srcOrd="1" destOrd="0" presId="urn:microsoft.com/office/officeart/2005/8/layout/orgChart1"/>
    <dgm:cxn modelId="{90194CCB-1219-EE48-812D-17BCC4145A0B}" type="presParOf" srcId="{62E1FDA0-A1FD-2946-9402-694E93C132B4}" destId="{C57F4701-C440-174B-87F0-25FDA249FDF3}" srcOrd="0" destOrd="0" presId="urn:microsoft.com/office/officeart/2005/8/layout/orgChart1"/>
    <dgm:cxn modelId="{0309864A-32A5-7148-A73B-27E2B2DB9BD9}" type="presParOf" srcId="{C57F4701-C440-174B-87F0-25FDA249FDF3}" destId="{040A6E53-CB39-A043-8175-BC6AD4C16C47}" srcOrd="0" destOrd="0" presId="urn:microsoft.com/office/officeart/2005/8/layout/orgChart1"/>
    <dgm:cxn modelId="{B2F3A919-1E34-BB42-80A9-AD6B42EAB69F}" type="presParOf" srcId="{C57F4701-C440-174B-87F0-25FDA249FDF3}" destId="{874E81DB-B7F8-484F-A707-F6AB04304312}" srcOrd="1" destOrd="0" presId="urn:microsoft.com/office/officeart/2005/8/layout/orgChart1"/>
    <dgm:cxn modelId="{D39D0369-5D5B-A54B-9021-C73B43C3E4A7}" type="presParOf" srcId="{62E1FDA0-A1FD-2946-9402-694E93C132B4}" destId="{AA5AF9B7-F50C-1B4F-94D7-94E7B062FC55}" srcOrd="1" destOrd="0" presId="urn:microsoft.com/office/officeart/2005/8/layout/orgChart1"/>
    <dgm:cxn modelId="{24436680-B057-D74D-9555-40B6152295CE}" type="presParOf" srcId="{62E1FDA0-A1FD-2946-9402-694E93C132B4}" destId="{C2161A04-B074-B545-972B-1AA426CC7B8F}" srcOrd="2" destOrd="0" presId="urn:microsoft.com/office/officeart/2005/8/layout/orgChart1"/>
    <dgm:cxn modelId="{9B97CBFA-A923-6249-9A7B-D71B4C5BB07E}" type="presParOf" srcId="{DF2885D7-AC43-7545-BAD7-377A409E74E9}" destId="{1BDC1CA7-798A-194A-B30D-5DC7EE2A648C}" srcOrd="2" destOrd="0" presId="urn:microsoft.com/office/officeart/2005/8/layout/orgChart1"/>
    <dgm:cxn modelId="{947FAA75-2CCF-A542-8555-57BA9863F8D1}" type="presParOf" srcId="{DF2885D7-AC43-7545-BAD7-377A409E74E9}" destId="{25585BF7-A2FE-3444-808E-9B38D3EB571B}" srcOrd="3" destOrd="0" presId="urn:microsoft.com/office/officeart/2005/8/layout/orgChart1"/>
    <dgm:cxn modelId="{1939E6AF-A25C-2042-AA63-24168413FA98}" type="presParOf" srcId="{25585BF7-A2FE-3444-808E-9B38D3EB571B}" destId="{764C13D2-B316-5F4C-8293-DBC2976F2C95}" srcOrd="0" destOrd="0" presId="urn:microsoft.com/office/officeart/2005/8/layout/orgChart1"/>
    <dgm:cxn modelId="{9C72D871-B5EC-3F47-9AE0-C65414A5A0D6}" type="presParOf" srcId="{764C13D2-B316-5F4C-8293-DBC2976F2C95}" destId="{D1FEE582-CFA4-F543-B80A-17BBEE5D6EAF}" srcOrd="0" destOrd="0" presId="urn:microsoft.com/office/officeart/2005/8/layout/orgChart1"/>
    <dgm:cxn modelId="{C2454E1D-DB68-B34A-BCDD-20AABE3FED05}" type="presParOf" srcId="{764C13D2-B316-5F4C-8293-DBC2976F2C95}" destId="{F4891BDE-A751-7F4E-822C-9A86C6AFE4D9}" srcOrd="1" destOrd="0" presId="urn:microsoft.com/office/officeart/2005/8/layout/orgChart1"/>
    <dgm:cxn modelId="{0DFA3687-96BC-7A4E-BA7C-A42B4177FEC0}" type="presParOf" srcId="{25585BF7-A2FE-3444-808E-9B38D3EB571B}" destId="{403CEFD2-5009-8A40-A794-4494C0EBD1F6}" srcOrd="1" destOrd="0" presId="urn:microsoft.com/office/officeart/2005/8/layout/orgChart1"/>
    <dgm:cxn modelId="{9547EE0A-4FCD-0342-BACB-638AA0A63724}" type="presParOf" srcId="{25585BF7-A2FE-3444-808E-9B38D3EB571B}" destId="{613D6AA7-C6E4-6C4F-A2C8-9711449F63D7}" srcOrd="2" destOrd="0" presId="urn:microsoft.com/office/officeart/2005/8/layout/orgChart1"/>
    <dgm:cxn modelId="{6CB559DB-105C-9145-8609-AA0AA7A313AC}" type="presParOf" srcId="{DF2885D7-AC43-7545-BAD7-377A409E74E9}" destId="{7790A175-6F43-324A-9277-6014FD57C218}" srcOrd="4" destOrd="0" presId="urn:microsoft.com/office/officeart/2005/8/layout/orgChart1"/>
    <dgm:cxn modelId="{CCB6938C-251F-BB40-89F0-43338CCC413A}" type="presParOf" srcId="{DF2885D7-AC43-7545-BAD7-377A409E74E9}" destId="{1D33D50D-32DC-0841-A33D-766AA3B3ECB1}" srcOrd="5" destOrd="0" presId="urn:microsoft.com/office/officeart/2005/8/layout/orgChart1"/>
    <dgm:cxn modelId="{C49004AF-5A9A-1C45-9905-6E929CC40C18}" type="presParOf" srcId="{1D33D50D-32DC-0841-A33D-766AA3B3ECB1}" destId="{E75C65F0-46B8-F64A-9461-5B3366BD8B03}" srcOrd="0" destOrd="0" presId="urn:microsoft.com/office/officeart/2005/8/layout/orgChart1"/>
    <dgm:cxn modelId="{3376A844-0D1A-E644-B7D9-74FE5A7D03E6}" type="presParOf" srcId="{E75C65F0-46B8-F64A-9461-5B3366BD8B03}" destId="{0F1605C3-01E5-C740-97A4-9BA82505235A}" srcOrd="0" destOrd="0" presId="urn:microsoft.com/office/officeart/2005/8/layout/orgChart1"/>
    <dgm:cxn modelId="{D76BD14D-59D1-AA4D-9628-BB10D02843A6}" type="presParOf" srcId="{E75C65F0-46B8-F64A-9461-5B3366BD8B03}" destId="{AAB3E2F9-E7BD-B442-9C46-7D8EA489CF82}" srcOrd="1" destOrd="0" presId="urn:microsoft.com/office/officeart/2005/8/layout/orgChart1"/>
    <dgm:cxn modelId="{BC9F6660-595F-0846-934C-144A5D90BE4E}" type="presParOf" srcId="{1D33D50D-32DC-0841-A33D-766AA3B3ECB1}" destId="{760057E0-E830-2D49-92E0-7D4EE96E4129}" srcOrd="1" destOrd="0" presId="urn:microsoft.com/office/officeart/2005/8/layout/orgChart1"/>
    <dgm:cxn modelId="{BF5A6EB7-9CDA-504E-9868-44084B03DF39}" type="presParOf" srcId="{1D33D50D-32DC-0841-A33D-766AA3B3ECB1}" destId="{09259B3C-D6EC-DA45-9C90-ECBD72B6EDCD}" srcOrd="2" destOrd="0" presId="urn:microsoft.com/office/officeart/2005/8/layout/orgChart1"/>
    <dgm:cxn modelId="{820EED6B-2DF8-D94B-B166-317E606C0397}" type="presParOf" srcId="{7A250B7E-6D13-E64E-B870-F05CC4B33790}" destId="{7AF1B97F-C6B3-F643-8734-E4E86B44B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DFC26-19AD-DC40-90EB-E9F17D357622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5DE8C8-71BD-8743-A46B-64824F942F39}">
      <dgm:prSet phldrT="[Text]" custT="1"/>
      <dgm:spPr/>
      <dgm:t>
        <a:bodyPr/>
        <a:lstStyle/>
        <a:p>
          <a:pPr algn="ctr"/>
          <a:r>
            <a:rPr lang="en-GB" sz="1100" dirty="0" smtClean="0"/>
            <a:t>Correlation</a:t>
          </a:r>
          <a:endParaRPr lang="en-GB" sz="1100" dirty="0"/>
        </a:p>
      </dgm:t>
    </dgm:pt>
    <dgm:pt modelId="{8AC8F63C-030F-AB41-9A19-C2849C66D407}" type="parTrans" cxnId="{C3BCCBBC-F8C2-5943-BAE2-509E79E587D0}">
      <dgm:prSet/>
      <dgm:spPr/>
      <dgm:t>
        <a:bodyPr/>
        <a:lstStyle/>
        <a:p>
          <a:endParaRPr lang="en-GB"/>
        </a:p>
      </dgm:t>
    </dgm:pt>
    <dgm:pt modelId="{1C08608C-09DB-A44E-86DD-A7F65D9049ED}" type="sibTrans" cxnId="{C3BCCBBC-F8C2-5943-BAE2-509E79E587D0}">
      <dgm:prSet/>
      <dgm:spPr/>
      <dgm:t>
        <a:bodyPr/>
        <a:lstStyle/>
        <a:p>
          <a:endParaRPr lang="en-GB"/>
        </a:p>
      </dgm:t>
    </dgm:pt>
    <dgm:pt modelId="{B0FA0B04-6C26-C448-8F51-0514863BADC4}">
      <dgm:prSet phldrT="[Text]" custT="1"/>
      <dgm:spPr/>
      <dgm:t>
        <a:bodyPr/>
        <a:lstStyle/>
        <a:p>
          <a:r>
            <a:rPr lang="en-GB" sz="1400" dirty="0" smtClean="0"/>
            <a:t>CBD-meeting</a:t>
          </a:r>
          <a:endParaRPr lang="en-GB" sz="1400" dirty="0"/>
        </a:p>
      </dgm:t>
    </dgm:pt>
    <dgm:pt modelId="{FC6C0988-DEE1-8744-9139-2306C6330C4A}" type="parTrans" cxnId="{72959E1C-7A48-E443-BB1A-FD43E1F0FB6B}">
      <dgm:prSet/>
      <dgm:spPr/>
      <dgm:t>
        <a:bodyPr/>
        <a:lstStyle/>
        <a:p>
          <a:endParaRPr lang="en-GB"/>
        </a:p>
      </dgm:t>
    </dgm:pt>
    <dgm:pt modelId="{D6AA63B1-CAC3-704D-B26A-8D0070997C1B}" type="sibTrans" cxnId="{72959E1C-7A48-E443-BB1A-FD43E1F0FB6B}">
      <dgm:prSet/>
      <dgm:spPr/>
      <dgm:t>
        <a:bodyPr/>
        <a:lstStyle/>
        <a:p>
          <a:endParaRPr lang="en-GB"/>
        </a:p>
      </dgm:t>
    </dgm:pt>
    <dgm:pt modelId="{899E73AE-2B13-4840-8575-35A5B931DADA}">
      <dgm:prSet phldrT="[Text]" custT="1"/>
      <dgm:spPr/>
      <dgm:t>
        <a:bodyPr/>
        <a:lstStyle/>
        <a:p>
          <a:r>
            <a:rPr lang="en-GB" sz="1400" dirty="0" smtClean="0"/>
            <a:t>EVN </a:t>
          </a:r>
          <a:r>
            <a:rPr lang="en-GB" sz="1400" dirty="0" err="1" smtClean="0"/>
            <a:t>symp</a:t>
          </a:r>
          <a:r>
            <a:rPr lang="en-GB" sz="1400" dirty="0" smtClean="0"/>
            <a:t>.</a:t>
          </a:r>
          <a:endParaRPr lang="en-GB" sz="1400" dirty="0"/>
        </a:p>
      </dgm:t>
    </dgm:pt>
    <dgm:pt modelId="{C0D3518D-9A84-BA4E-A26B-22051B832D12}" type="parTrans" cxnId="{62C4B114-E4A6-9847-B939-412FF7CE2A2B}">
      <dgm:prSet/>
      <dgm:spPr/>
      <dgm:t>
        <a:bodyPr/>
        <a:lstStyle/>
        <a:p>
          <a:endParaRPr lang="en-GB"/>
        </a:p>
      </dgm:t>
    </dgm:pt>
    <dgm:pt modelId="{936C30F4-0284-794B-828B-17D76ABE726E}" type="sibTrans" cxnId="{62C4B114-E4A6-9847-B939-412FF7CE2A2B}">
      <dgm:prSet/>
      <dgm:spPr/>
      <dgm:t>
        <a:bodyPr/>
        <a:lstStyle/>
        <a:p>
          <a:endParaRPr lang="en-GB"/>
        </a:p>
      </dgm:t>
    </dgm:pt>
    <dgm:pt modelId="{E20537F2-9381-0448-8EC7-70BC4D0C0404}">
      <dgm:prSet phldrT="[Text]" custT="1"/>
      <dgm:spPr/>
      <dgm:t>
        <a:bodyPr/>
        <a:lstStyle/>
        <a:p>
          <a:r>
            <a:rPr lang="en-GB" sz="1400" dirty="0" smtClean="0"/>
            <a:t>PC-meeting</a:t>
          </a:r>
          <a:endParaRPr lang="en-GB" sz="1400" dirty="0"/>
        </a:p>
      </dgm:t>
    </dgm:pt>
    <dgm:pt modelId="{CEC445FE-0F8B-1D4F-98AA-54704F86113F}" type="parTrans" cxnId="{F2E121E8-3501-FF4E-969D-850A017815BC}">
      <dgm:prSet/>
      <dgm:spPr/>
      <dgm:t>
        <a:bodyPr/>
        <a:lstStyle/>
        <a:p>
          <a:endParaRPr lang="en-GB"/>
        </a:p>
      </dgm:t>
    </dgm:pt>
    <dgm:pt modelId="{C8014A71-44E6-0240-A74F-13E81B6BC49F}" type="sibTrans" cxnId="{F2E121E8-3501-FF4E-969D-850A017815BC}">
      <dgm:prSet/>
      <dgm:spPr/>
      <dgm:t>
        <a:bodyPr/>
        <a:lstStyle/>
        <a:p>
          <a:endParaRPr lang="en-GB"/>
        </a:p>
      </dgm:t>
    </dgm:pt>
    <dgm:pt modelId="{27C293F3-FB93-E447-9A53-C349F8E3B955}">
      <dgm:prSet custT="1"/>
      <dgm:spPr/>
      <dgm:t>
        <a:bodyPr/>
        <a:lstStyle/>
        <a:p>
          <a:r>
            <a:rPr lang="en-GB" sz="1400" dirty="0" smtClean="0"/>
            <a:t>EVN schedule</a:t>
          </a:r>
          <a:endParaRPr lang="en-GB" sz="1400" dirty="0"/>
        </a:p>
      </dgm:t>
    </dgm:pt>
    <dgm:pt modelId="{E00101EC-2A7C-EC45-9967-E8D29DBAF10B}" type="parTrans" cxnId="{8B1B4666-AF1C-7B4E-B210-D8072950EEEE}">
      <dgm:prSet/>
      <dgm:spPr/>
      <dgm:t>
        <a:bodyPr/>
        <a:lstStyle/>
        <a:p>
          <a:endParaRPr lang="en-GB"/>
        </a:p>
      </dgm:t>
    </dgm:pt>
    <dgm:pt modelId="{A205D42A-4370-4C40-9A62-AEBEB794CED3}" type="sibTrans" cxnId="{8B1B4666-AF1C-7B4E-B210-D8072950EEEE}">
      <dgm:prSet/>
      <dgm:spPr/>
      <dgm:t>
        <a:bodyPr/>
        <a:lstStyle/>
        <a:p>
          <a:endParaRPr lang="en-GB"/>
        </a:p>
      </dgm:t>
    </dgm:pt>
    <dgm:pt modelId="{CD58223F-BA86-1242-A3F4-8652FC62FAB0}">
      <dgm:prSet custT="1"/>
      <dgm:spPr/>
      <dgm:t>
        <a:bodyPr/>
        <a:lstStyle/>
        <a:p>
          <a:r>
            <a:rPr lang="en-GB" sz="1400" dirty="0" smtClean="0"/>
            <a:t>EVN prop.</a:t>
          </a:r>
          <a:endParaRPr lang="en-GB" sz="1400" dirty="0"/>
        </a:p>
      </dgm:t>
    </dgm:pt>
    <dgm:pt modelId="{47332178-F792-5940-83AF-1862157B594C}" type="parTrans" cxnId="{1F735E76-C3C3-4840-B129-7D5CD7251ECF}">
      <dgm:prSet/>
      <dgm:spPr/>
      <dgm:t>
        <a:bodyPr/>
        <a:lstStyle/>
        <a:p>
          <a:endParaRPr lang="en-GB"/>
        </a:p>
      </dgm:t>
    </dgm:pt>
    <dgm:pt modelId="{A0B0CE14-35C2-E240-B9AB-8E7D37376671}" type="sibTrans" cxnId="{1F735E76-C3C3-4840-B129-7D5CD7251ECF}">
      <dgm:prSet/>
      <dgm:spPr/>
      <dgm:t>
        <a:bodyPr/>
        <a:lstStyle/>
        <a:p>
          <a:endParaRPr lang="en-GB"/>
        </a:p>
      </dgm:t>
    </dgm:pt>
    <dgm:pt modelId="{A45EEB2C-1296-6C42-98A8-24A350A2AF81}">
      <dgm:prSet custT="1"/>
      <dgm:spPr/>
      <dgm:t>
        <a:bodyPr/>
        <a:lstStyle/>
        <a:p>
          <a:r>
            <a:rPr lang="en-GB" sz="1100" dirty="0" smtClean="0"/>
            <a:t>TOG-meeting</a:t>
          </a:r>
          <a:endParaRPr lang="en-GB" sz="1100" dirty="0"/>
        </a:p>
      </dgm:t>
    </dgm:pt>
    <dgm:pt modelId="{B53740B7-10C6-054B-88E0-C4ED61EB1EA8}" type="parTrans" cxnId="{A2238E48-F31B-5742-B519-E8DD99BFFCDE}">
      <dgm:prSet/>
      <dgm:spPr/>
      <dgm:t>
        <a:bodyPr/>
        <a:lstStyle/>
        <a:p>
          <a:endParaRPr lang="en-GB"/>
        </a:p>
      </dgm:t>
    </dgm:pt>
    <dgm:pt modelId="{A1D976EC-F2EF-134B-AF09-09E32F4121D1}" type="sibTrans" cxnId="{A2238E48-F31B-5742-B519-E8DD99BFFCDE}">
      <dgm:prSet/>
      <dgm:spPr/>
      <dgm:t>
        <a:bodyPr/>
        <a:lstStyle/>
        <a:p>
          <a:endParaRPr lang="en-GB"/>
        </a:p>
      </dgm:t>
    </dgm:pt>
    <dgm:pt modelId="{EA304527-8F9B-0F47-A65C-4AE4BB5A83D1}">
      <dgm:prSet custT="1"/>
      <dgm:spPr/>
      <dgm:t>
        <a:bodyPr/>
        <a:lstStyle/>
        <a:p>
          <a:r>
            <a:rPr lang="en-GB" sz="1200" dirty="0" smtClean="0"/>
            <a:t>EVN Session</a:t>
          </a:r>
          <a:endParaRPr lang="en-GB" sz="1200" dirty="0"/>
        </a:p>
      </dgm:t>
    </dgm:pt>
    <dgm:pt modelId="{30A5619F-AE0B-4345-B167-339415B3E1FC}" type="parTrans" cxnId="{50526205-C5B7-2041-A515-ECE61DFFD365}">
      <dgm:prSet/>
      <dgm:spPr/>
      <dgm:t>
        <a:bodyPr/>
        <a:lstStyle/>
        <a:p>
          <a:endParaRPr lang="en-GB"/>
        </a:p>
      </dgm:t>
    </dgm:pt>
    <dgm:pt modelId="{F7EABF84-8DFE-0A4E-A591-3E8732AC991D}" type="sibTrans" cxnId="{50526205-C5B7-2041-A515-ECE61DFFD365}">
      <dgm:prSet/>
      <dgm:spPr/>
      <dgm:t>
        <a:bodyPr/>
        <a:lstStyle/>
        <a:p>
          <a:endParaRPr lang="en-GB"/>
        </a:p>
      </dgm:t>
    </dgm:pt>
    <dgm:pt modelId="{D58A4915-E78E-E446-87E9-08D4C64F4EAE}" type="pres">
      <dgm:prSet presAssocID="{74DDFC26-19AD-DC40-90EB-E9F17D3576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4C36CD-9BE8-B44C-BB6A-AB4B284799CE}" type="pres">
      <dgm:prSet presAssocID="{A45DE8C8-71BD-8743-A46B-64824F942F3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C1D039-1150-ED43-81D4-B3FA7ACF5B13}" type="pres">
      <dgm:prSet presAssocID="{1C08608C-09DB-A44E-86DD-A7F65D9049ED}" presName="sibTrans" presStyleLbl="sibTrans2D1" presStyleIdx="0" presStyleCnt="8"/>
      <dgm:spPr/>
      <dgm:t>
        <a:bodyPr/>
        <a:lstStyle/>
        <a:p>
          <a:endParaRPr lang="en-GB"/>
        </a:p>
      </dgm:t>
    </dgm:pt>
    <dgm:pt modelId="{3086E030-C8BE-9841-90A1-E441C2C890F7}" type="pres">
      <dgm:prSet presAssocID="{1C08608C-09DB-A44E-86DD-A7F65D9049ED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0B41509F-94EB-5E4E-A523-1FF6BF4FD405}" type="pres">
      <dgm:prSet presAssocID="{A45EEB2C-1296-6C42-98A8-24A350A2AF8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D7C7C2-FA54-BD4F-9290-2EDBF16B4E24}" type="pres">
      <dgm:prSet presAssocID="{A1D976EC-F2EF-134B-AF09-09E32F4121D1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ADD4753-9354-B643-AF71-C944C6559155}" type="pres">
      <dgm:prSet presAssocID="{A1D976EC-F2EF-134B-AF09-09E32F4121D1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D7E0C6EA-66EB-1C4D-A5BB-34CBDA5FE763}" type="pres">
      <dgm:prSet presAssocID="{B0FA0B04-6C26-C448-8F51-0514863BADC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F2A907-BA7F-FA45-B37E-78B38EFA9996}" type="pres">
      <dgm:prSet presAssocID="{D6AA63B1-CAC3-704D-B26A-8D0070997C1B}" presName="sibTrans" presStyleLbl="sibTrans2D1" presStyleIdx="2" presStyleCnt="8"/>
      <dgm:spPr/>
      <dgm:t>
        <a:bodyPr/>
        <a:lstStyle/>
        <a:p>
          <a:endParaRPr lang="en-GB"/>
        </a:p>
      </dgm:t>
    </dgm:pt>
    <dgm:pt modelId="{712ED1A0-9E83-5343-8025-3627B2CE5355}" type="pres">
      <dgm:prSet presAssocID="{D6AA63B1-CAC3-704D-B26A-8D0070997C1B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014C3D1B-AAE2-A34D-B21C-AD2BA13FAF72}" type="pres">
      <dgm:prSet presAssocID="{899E73AE-2B13-4840-8575-35A5B931DAD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64616F-BAC2-364E-92EB-9750A84A6796}" type="pres">
      <dgm:prSet presAssocID="{936C30F4-0284-794B-828B-17D76ABE726E}" presName="sibTrans" presStyleLbl="sibTrans2D1" presStyleIdx="3" presStyleCnt="8"/>
      <dgm:spPr/>
      <dgm:t>
        <a:bodyPr/>
        <a:lstStyle/>
        <a:p>
          <a:endParaRPr lang="en-GB"/>
        </a:p>
      </dgm:t>
    </dgm:pt>
    <dgm:pt modelId="{1ECA244B-32AF-EE41-8132-9200590830CF}" type="pres">
      <dgm:prSet presAssocID="{936C30F4-0284-794B-828B-17D76ABE726E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EBC719F4-AA85-0142-BAE3-E33E40BD98CB}" type="pres">
      <dgm:prSet presAssocID="{CD58223F-BA86-1242-A3F4-8652FC62FAB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A507AE-BCE2-6E4C-91EB-1A7C6B65A8E0}" type="pres">
      <dgm:prSet presAssocID="{A0B0CE14-35C2-E240-B9AB-8E7D37376671}" presName="sibTrans" presStyleLbl="sibTrans2D1" presStyleIdx="4" presStyleCnt="8"/>
      <dgm:spPr/>
      <dgm:t>
        <a:bodyPr/>
        <a:lstStyle/>
        <a:p>
          <a:endParaRPr lang="en-GB"/>
        </a:p>
      </dgm:t>
    </dgm:pt>
    <dgm:pt modelId="{A8C14BAC-6174-3E42-A928-E3111F0315ED}" type="pres">
      <dgm:prSet presAssocID="{A0B0CE14-35C2-E240-B9AB-8E7D37376671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38CA9042-617E-E64F-9CD6-7B4648EF52C0}" type="pres">
      <dgm:prSet presAssocID="{E20537F2-9381-0448-8EC7-70BC4D0C040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B243A3-8CE0-1448-8B54-FF98204F1719}" type="pres">
      <dgm:prSet presAssocID="{C8014A71-44E6-0240-A74F-13E81B6BC49F}" presName="sibTrans" presStyleLbl="sibTrans2D1" presStyleIdx="5" presStyleCnt="8"/>
      <dgm:spPr/>
      <dgm:t>
        <a:bodyPr/>
        <a:lstStyle/>
        <a:p>
          <a:endParaRPr lang="en-GB"/>
        </a:p>
      </dgm:t>
    </dgm:pt>
    <dgm:pt modelId="{48E0BBC3-5367-AF41-9B8D-6F39CF69E40E}" type="pres">
      <dgm:prSet presAssocID="{C8014A71-44E6-0240-A74F-13E81B6BC49F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B23BD086-D5A9-E744-87C8-A740CB696424}" type="pres">
      <dgm:prSet presAssocID="{27C293F3-FB93-E447-9A53-C349F8E3B95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4E20E-BD8C-6541-B346-2A4E062639DF}" type="pres">
      <dgm:prSet presAssocID="{A205D42A-4370-4C40-9A62-AEBEB794CED3}" presName="sibTrans" presStyleLbl="sibTrans2D1" presStyleIdx="6" presStyleCnt="8"/>
      <dgm:spPr/>
      <dgm:t>
        <a:bodyPr/>
        <a:lstStyle/>
        <a:p>
          <a:endParaRPr lang="en-GB"/>
        </a:p>
      </dgm:t>
    </dgm:pt>
    <dgm:pt modelId="{B95ED382-9B0B-2647-8867-1829123E447A}" type="pres">
      <dgm:prSet presAssocID="{A205D42A-4370-4C40-9A62-AEBEB794CED3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5B8F8093-A3E5-8543-B117-B97F7D4C7629}" type="pres">
      <dgm:prSet presAssocID="{EA304527-8F9B-0F47-A65C-4AE4BB5A83D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740138-5F95-894B-8216-5E1B69238A57}" type="pres">
      <dgm:prSet presAssocID="{F7EABF84-8DFE-0A4E-A591-3E8732AC991D}" presName="sibTrans" presStyleLbl="sibTrans2D1" presStyleIdx="7" presStyleCnt="8"/>
      <dgm:spPr/>
      <dgm:t>
        <a:bodyPr/>
        <a:lstStyle/>
        <a:p>
          <a:endParaRPr lang="en-GB"/>
        </a:p>
      </dgm:t>
    </dgm:pt>
    <dgm:pt modelId="{1F42518F-62DA-6A4A-A751-43C32455B5FF}" type="pres">
      <dgm:prSet presAssocID="{F7EABF84-8DFE-0A4E-A591-3E8732AC991D}" presName="connectorText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05F95BAC-44A7-DF47-9565-008F7F002D4D}" type="presOf" srcId="{74DDFC26-19AD-DC40-90EB-E9F17D357622}" destId="{D58A4915-E78E-E446-87E9-08D4C64F4EAE}" srcOrd="0" destOrd="0" presId="urn:microsoft.com/office/officeart/2005/8/layout/cycle2"/>
    <dgm:cxn modelId="{72959E1C-7A48-E443-BB1A-FD43E1F0FB6B}" srcId="{74DDFC26-19AD-DC40-90EB-E9F17D357622}" destId="{B0FA0B04-6C26-C448-8F51-0514863BADC4}" srcOrd="2" destOrd="0" parTransId="{FC6C0988-DEE1-8744-9139-2306C6330C4A}" sibTransId="{D6AA63B1-CAC3-704D-B26A-8D0070997C1B}"/>
    <dgm:cxn modelId="{55F68CB5-E3D3-3B44-90F4-14C54EE40CA0}" type="presOf" srcId="{936C30F4-0284-794B-828B-17D76ABE726E}" destId="{1ECA244B-32AF-EE41-8132-9200590830CF}" srcOrd="1" destOrd="0" presId="urn:microsoft.com/office/officeart/2005/8/layout/cycle2"/>
    <dgm:cxn modelId="{B77E6E13-077B-2141-8390-C0A3348FD08F}" type="presOf" srcId="{C8014A71-44E6-0240-A74F-13E81B6BC49F}" destId="{88B243A3-8CE0-1448-8B54-FF98204F1719}" srcOrd="0" destOrd="0" presId="urn:microsoft.com/office/officeart/2005/8/layout/cycle2"/>
    <dgm:cxn modelId="{4D58D60A-620D-6B44-A7C9-69D81173BD13}" type="presOf" srcId="{A1D976EC-F2EF-134B-AF09-09E32F4121D1}" destId="{E4D7C7C2-FA54-BD4F-9290-2EDBF16B4E24}" srcOrd="0" destOrd="0" presId="urn:microsoft.com/office/officeart/2005/8/layout/cycle2"/>
    <dgm:cxn modelId="{D052BECA-4439-2647-AAEC-762BCD2F877A}" type="presOf" srcId="{1C08608C-09DB-A44E-86DD-A7F65D9049ED}" destId="{D3C1D039-1150-ED43-81D4-B3FA7ACF5B13}" srcOrd="0" destOrd="0" presId="urn:microsoft.com/office/officeart/2005/8/layout/cycle2"/>
    <dgm:cxn modelId="{62C4B114-E4A6-9847-B939-412FF7CE2A2B}" srcId="{74DDFC26-19AD-DC40-90EB-E9F17D357622}" destId="{899E73AE-2B13-4840-8575-35A5B931DADA}" srcOrd="3" destOrd="0" parTransId="{C0D3518D-9A84-BA4E-A26B-22051B832D12}" sibTransId="{936C30F4-0284-794B-828B-17D76ABE726E}"/>
    <dgm:cxn modelId="{1F735E76-C3C3-4840-B129-7D5CD7251ECF}" srcId="{74DDFC26-19AD-DC40-90EB-E9F17D357622}" destId="{CD58223F-BA86-1242-A3F4-8652FC62FAB0}" srcOrd="4" destOrd="0" parTransId="{47332178-F792-5940-83AF-1862157B594C}" sibTransId="{A0B0CE14-35C2-E240-B9AB-8E7D37376671}"/>
    <dgm:cxn modelId="{078571C1-F069-8644-B380-794FD93825F1}" type="presOf" srcId="{A0B0CE14-35C2-E240-B9AB-8E7D37376671}" destId="{C2A507AE-BCE2-6E4C-91EB-1A7C6B65A8E0}" srcOrd="0" destOrd="0" presId="urn:microsoft.com/office/officeart/2005/8/layout/cycle2"/>
    <dgm:cxn modelId="{F2E121E8-3501-FF4E-969D-850A017815BC}" srcId="{74DDFC26-19AD-DC40-90EB-E9F17D357622}" destId="{E20537F2-9381-0448-8EC7-70BC4D0C0404}" srcOrd="5" destOrd="0" parTransId="{CEC445FE-0F8B-1D4F-98AA-54704F86113F}" sibTransId="{C8014A71-44E6-0240-A74F-13E81B6BC49F}"/>
    <dgm:cxn modelId="{50526205-C5B7-2041-A515-ECE61DFFD365}" srcId="{74DDFC26-19AD-DC40-90EB-E9F17D357622}" destId="{EA304527-8F9B-0F47-A65C-4AE4BB5A83D1}" srcOrd="7" destOrd="0" parTransId="{30A5619F-AE0B-4345-B167-339415B3E1FC}" sibTransId="{F7EABF84-8DFE-0A4E-A591-3E8732AC991D}"/>
    <dgm:cxn modelId="{65336AC7-139C-5F4D-B15B-7CC01F1E17D2}" type="presOf" srcId="{B0FA0B04-6C26-C448-8F51-0514863BADC4}" destId="{D7E0C6EA-66EB-1C4D-A5BB-34CBDA5FE763}" srcOrd="0" destOrd="0" presId="urn:microsoft.com/office/officeart/2005/8/layout/cycle2"/>
    <dgm:cxn modelId="{69E97728-DA2C-5449-9946-20784DC0F8D7}" type="presOf" srcId="{899E73AE-2B13-4840-8575-35A5B931DADA}" destId="{014C3D1B-AAE2-A34D-B21C-AD2BA13FAF72}" srcOrd="0" destOrd="0" presId="urn:microsoft.com/office/officeart/2005/8/layout/cycle2"/>
    <dgm:cxn modelId="{A2238E48-F31B-5742-B519-E8DD99BFFCDE}" srcId="{74DDFC26-19AD-DC40-90EB-E9F17D357622}" destId="{A45EEB2C-1296-6C42-98A8-24A350A2AF81}" srcOrd="1" destOrd="0" parTransId="{B53740B7-10C6-054B-88E0-C4ED61EB1EA8}" sibTransId="{A1D976EC-F2EF-134B-AF09-09E32F4121D1}"/>
    <dgm:cxn modelId="{8B3151C9-FDCC-D94B-BE9B-A74D8646DD7B}" type="presOf" srcId="{C8014A71-44E6-0240-A74F-13E81B6BC49F}" destId="{48E0BBC3-5367-AF41-9B8D-6F39CF69E40E}" srcOrd="1" destOrd="0" presId="urn:microsoft.com/office/officeart/2005/8/layout/cycle2"/>
    <dgm:cxn modelId="{8A2BA982-5BF9-3B43-9197-7A2937420B7C}" type="presOf" srcId="{A205D42A-4370-4C40-9A62-AEBEB794CED3}" destId="{B95ED382-9B0B-2647-8867-1829123E447A}" srcOrd="1" destOrd="0" presId="urn:microsoft.com/office/officeart/2005/8/layout/cycle2"/>
    <dgm:cxn modelId="{7C3C2BDE-7323-B84E-8C1A-F76B0C630E54}" type="presOf" srcId="{D6AA63B1-CAC3-704D-B26A-8D0070997C1B}" destId="{6AF2A907-BA7F-FA45-B37E-78B38EFA9996}" srcOrd="0" destOrd="0" presId="urn:microsoft.com/office/officeart/2005/8/layout/cycle2"/>
    <dgm:cxn modelId="{DF7BF685-82B3-624F-B1F6-821053BB8C9A}" type="presOf" srcId="{A0B0CE14-35C2-E240-B9AB-8E7D37376671}" destId="{A8C14BAC-6174-3E42-A928-E3111F0315ED}" srcOrd="1" destOrd="0" presId="urn:microsoft.com/office/officeart/2005/8/layout/cycle2"/>
    <dgm:cxn modelId="{899DD95E-AA4F-484F-82F2-F6C573E4D1E9}" type="presOf" srcId="{E20537F2-9381-0448-8EC7-70BC4D0C0404}" destId="{38CA9042-617E-E64F-9CD6-7B4648EF52C0}" srcOrd="0" destOrd="0" presId="urn:microsoft.com/office/officeart/2005/8/layout/cycle2"/>
    <dgm:cxn modelId="{A3139DE3-A111-834A-8A94-0BB58D70BAE2}" type="presOf" srcId="{A205D42A-4370-4C40-9A62-AEBEB794CED3}" destId="{9694E20E-BD8C-6541-B346-2A4E062639DF}" srcOrd="0" destOrd="0" presId="urn:microsoft.com/office/officeart/2005/8/layout/cycle2"/>
    <dgm:cxn modelId="{98EC8E9D-EFC5-2240-AF1A-46067449275A}" type="presOf" srcId="{A45DE8C8-71BD-8743-A46B-64824F942F39}" destId="{514C36CD-9BE8-B44C-BB6A-AB4B284799CE}" srcOrd="0" destOrd="0" presId="urn:microsoft.com/office/officeart/2005/8/layout/cycle2"/>
    <dgm:cxn modelId="{0EE2A587-707E-2F40-BDB6-EF61B645A654}" type="presOf" srcId="{D6AA63B1-CAC3-704D-B26A-8D0070997C1B}" destId="{712ED1A0-9E83-5343-8025-3627B2CE5355}" srcOrd="1" destOrd="0" presId="urn:microsoft.com/office/officeart/2005/8/layout/cycle2"/>
    <dgm:cxn modelId="{C3BCCBBC-F8C2-5943-BAE2-509E79E587D0}" srcId="{74DDFC26-19AD-DC40-90EB-E9F17D357622}" destId="{A45DE8C8-71BD-8743-A46B-64824F942F39}" srcOrd="0" destOrd="0" parTransId="{8AC8F63C-030F-AB41-9A19-C2849C66D407}" sibTransId="{1C08608C-09DB-A44E-86DD-A7F65D9049ED}"/>
    <dgm:cxn modelId="{38D21816-4355-204A-817F-3B456CA12A7E}" type="presOf" srcId="{A45EEB2C-1296-6C42-98A8-24A350A2AF81}" destId="{0B41509F-94EB-5E4E-A523-1FF6BF4FD405}" srcOrd="0" destOrd="0" presId="urn:microsoft.com/office/officeart/2005/8/layout/cycle2"/>
    <dgm:cxn modelId="{DD6A7BEB-AFA2-E042-81C6-9CCC613B59DE}" type="presOf" srcId="{F7EABF84-8DFE-0A4E-A591-3E8732AC991D}" destId="{6B740138-5F95-894B-8216-5E1B69238A57}" srcOrd="0" destOrd="0" presId="urn:microsoft.com/office/officeart/2005/8/layout/cycle2"/>
    <dgm:cxn modelId="{0070DE7E-BEE1-0344-A1C9-645B8D78D294}" type="presOf" srcId="{CD58223F-BA86-1242-A3F4-8652FC62FAB0}" destId="{EBC719F4-AA85-0142-BAE3-E33E40BD98CB}" srcOrd="0" destOrd="0" presId="urn:microsoft.com/office/officeart/2005/8/layout/cycle2"/>
    <dgm:cxn modelId="{468EFD75-6584-604F-AC09-F36E38C1C138}" type="presOf" srcId="{1C08608C-09DB-A44E-86DD-A7F65D9049ED}" destId="{3086E030-C8BE-9841-90A1-E441C2C890F7}" srcOrd="1" destOrd="0" presId="urn:microsoft.com/office/officeart/2005/8/layout/cycle2"/>
    <dgm:cxn modelId="{EF25B52E-B49A-F84E-BDD2-8922A4F48712}" type="presOf" srcId="{27C293F3-FB93-E447-9A53-C349F8E3B955}" destId="{B23BD086-D5A9-E744-87C8-A740CB696424}" srcOrd="0" destOrd="0" presId="urn:microsoft.com/office/officeart/2005/8/layout/cycle2"/>
    <dgm:cxn modelId="{46B4EEC4-9A1D-314E-A712-DA7EF3B48A39}" type="presOf" srcId="{F7EABF84-8DFE-0A4E-A591-3E8732AC991D}" destId="{1F42518F-62DA-6A4A-A751-43C32455B5FF}" srcOrd="1" destOrd="0" presId="urn:microsoft.com/office/officeart/2005/8/layout/cycle2"/>
    <dgm:cxn modelId="{8B1B4666-AF1C-7B4E-B210-D8072950EEEE}" srcId="{74DDFC26-19AD-DC40-90EB-E9F17D357622}" destId="{27C293F3-FB93-E447-9A53-C349F8E3B955}" srcOrd="6" destOrd="0" parTransId="{E00101EC-2A7C-EC45-9967-E8D29DBAF10B}" sibTransId="{A205D42A-4370-4C40-9A62-AEBEB794CED3}"/>
    <dgm:cxn modelId="{F49509F5-C0E5-814B-AE9A-C01755EBADFF}" type="presOf" srcId="{936C30F4-0284-794B-828B-17D76ABE726E}" destId="{2A64616F-BAC2-364E-92EB-9750A84A6796}" srcOrd="0" destOrd="0" presId="urn:microsoft.com/office/officeart/2005/8/layout/cycle2"/>
    <dgm:cxn modelId="{BC1DF4EF-20AF-E44B-B760-C5F57FA37D2A}" type="presOf" srcId="{EA304527-8F9B-0F47-A65C-4AE4BB5A83D1}" destId="{5B8F8093-A3E5-8543-B117-B97F7D4C7629}" srcOrd="0" destOrd="0" presId="urn:microsoft.com/office/officeart/2005/8/layout/cycle2"/>
    <dgm:cxn modelId="{ADA80135-5FDE-C341-BFB6-40959A867893}" type="presOf" srcId="{A1D976EC-F2EF-134B-AF09-09E32F4121D1}" destId="{0ADD4753-9354-B643-AF71-C944C6559155}" srcOrd="1" destOrd="0" presId="urn:microsoft.com/office/officeart/2005/8/layout/cycle2"/>
    <dgm:cxn modelId="{C6BDAB54-7F00-2D41-89A5-6105B723CCE6}" type="presParOf" srcId="{D58A4915-E78E-E446-87E9-08D4C64F4EAE}" destId="{514C36CD-9BE8-B44C-BB6A-AB4B284799CE}" srcOrd="0" destOrd="0" presId="urn:microsoft.com/office/officeart/2005/8/layout/cycle2"/>
    <dgm:cxn modelId="{9D5347E7-F54D-044A-9443-78DEB0D6002B}" type="presParOf" srcId="{D58A4915-E78E-E446-87E9-08D4C64F4EAE}" destId="{D3C1D039-1150-ED43-81D4-B3FA7ACF5B13}" srcOrd="1" destOrd="0" presId="urn:microsoft.com/office/officeart/2005/8/layout/cycle2"/>
    <dgm:cxn modelId="{C667F567-79F3-1444-A635-D4571BA9D8D8}" type="presParOf" srcId="{D3C1D039-1150-ED43-81D4-B3FA7ACF5B13}" destId="{3086E030-C8BE-9841-90A1-E441C2C890F7}" srcOrd="0" destOrd="0" presId="urn:microsoft.com/office/officeart/2005/8/layout/cycle2"/>
    <dgm:cxn modelId="{098621DE-D234-A041-B1D9-3D360EDEA52D}" type="presParOf" srcId="{D58A4915-E78E-E446-87E9-08D4C64F4EAE}" destId="{0B41509F-94EB-5E4E-A523-1FF6BF4FD405}" srcOrd="2" destOrd="0" presId="urn:microsoft.com/office/officeart/2005/8/layout/cycle2"/>
    <dgm:cxn modelId="{0E1CD2AF-9A15-7C4D-9679-2BE3609CA3A2}" type="presParOf" srcId="{D58A4915-E78E-E446-87E9-08D4C64F4EAE}" destId="{E4D7C7C2-FA54-BD4F-9290-2EDBF16B4E24}" srcOrd="3" destOrd="0" presId="urn:microsoft.com/office/officeart/2005/8/layout/cycle2"/>
    <dgm:cxn modelId="{1D195121-EE46-C445-89A7-E1AF3F1D2EED}" type="presParOf" srcId="{E4D7C7C2-FA54-BD4F-9290-2EDBF16B4E24}" destId="{0ADD4753-9354-B643-AF71-C944C6559155}" srcOrd="0" destOrd="0" presId="urn:microsoft.com/office/officeart/2005/8/layout/cycle2"/>
    <dgm:cxn modelId="{2A60AE8D-CC09-DE48-AD05-DCDB4377FDDA}" type="presParOf" srcId="{D58A4915-E78E-E446-87E9-08D4C64F4EAE}" destId="{D7E0C6EA-66EB-1C4D-A5BB-34CBDA5FE763}" srcOrd="4" destOrd="0" presId="urn:microsoft.com/office/officeart/2005/8/layout/cycle2"/>
    <dgm:cxn modelId="{8273FF61-88F1-574A-9B5A-DB7D5167BB6E}" type="presParOf" srcId="{D58A4915-E78E-E446-87E9-08D4C64F4EAE}" destId="{6AF2A907-BA7F-FA45-B37E-78B38EFA9996}" srcOrd="5" destOrd="0" presId="urn:microsoft.com/office/officeart/2005/8/layout/cycle2"/>
    <dgm:cxn modelId="{2E66EBD0-781A-094D-AC63-93CC7D69C2C3}" type="presParOf" srcId="{6AF2A907-BA7F-FA45-B37E-78B38EFA9996}" destId="{712ED1A0-9E83-5343-8025-3627B2CE5355}" srcOrd="0" destOrd="0" presId="urn:microsoft.com/office/officeart/2005/8/layout/cycle2"/>
    <dgm:cxn modelId="{7F48CFB2-4A0D-9D4C-91B7-63FD61E8BDC4}" type="presParOf" srcId="{D58A4915-E78E-E446-87E9-08D4C64F4EAE}" destId="{014C3D1B-AAE2-A34D-B21C-AD2BA13FAF72}" srcOrd="6" destOrd="0" presId="urn:microsoft.com/office/officeart/2005/8/layout/cycle2"/>
    <dgm:cxn modelId="{98BE87D3-A468-774B-84BA-291B8783B293}" type="presParOf" srcId="{D58A4915-E78E-E446-87E9-08D4C64F4EAE}" destId="{2A64616F-BAC2-364E-92EB-9750A84A6796}" srcOrd="7" destOrd="0" presId="urn:microsoft.com/office/officeart/2005/8/layout/cycle2"/>
    <dgm:cxn modelId="{ABA1E8A6-671B-674B-B88B-B223160C6186}" type="presParOf" srcId="{2A64616F-BAC2-364E-92EB-9750A84A6796}" destId="{1ECA244B-32AF-EE41-8132-9200590830CF}" srcOrd="0" destOrd="0" presId="urn:microsoft.com/office/officeart/2005/8/layout/cycle2"/>
    <dgm:cxn modelId="{194EBC1B-242F-D544-B1F2-FC34C1F989EF}" type="presParOf" srcId="{D58A4915-E78E-E446-87E9-08D4C64F4EAE}" destId="{EBC719F4-AA85-0142-BAE3-E33E40BD98CB}" srcOrd="8" destOrd="0" presId="urn:microsoft.com/office/officeart/2005/8/layout/cycle2"/>
    <dgm:cxn modelId="{AFFCC6FA-3886-AD4F-9D34-328936787E9E}" type="presParOf" srcId="{D58A4915-E78E-E446-87E9-08D4C64F4EAE}" destId="{C2A507AE-BCE2-6E4C-91EB-1A7C6B65A8E0}" srcOrd="9" destOrd="0" presId="urn:microsoft.com/office/officeart/2005/8/layout/cycle2"/>
    <dgm:cxn modelId="{54560E6B-5DDC-6944-9324-5CF5A2F85443}" type="presParOf" srcId="{C2A507AE-BCE2-6E4C-91EB-1A7C6B65A8E0}" destId="{A8C14BAC-6174-3E42-A928-E3111F0315ED}" srcOrd="0" destOrd="0" presId="urn:microsoft.com/office/officeart/2005/8/layout/cycle2"/>
    <dgm:cxn modelId="{E2527909-645D-B843-9EA9-019CEA987934}" type="presParOf" srcId="{D58A4915-E78E-E446-87E9-08D4C64F4EAE}" destId="{38CA9042-617E-E64F-9CD6-7B4648EF52C0}" srcOrd="10" destOrd="0" presId="urn:microsoft.com/office/officeart/2005/8/layout/cycle2"/>
    <dgm:cxn modelId="{A7F756E8-8181-004F-9CA0-069B136E8230}" type="presParOf" srcId="{D58A4915-E78E-E446-87E9-08D4C64F4EAE}" destId="{88B243A3-8CE0-1448-8B54-FF98204F1719}" srcOrd="11" destOrd="0" presId="urn:microsoft.com/office/officeart/2005/8/layout/cycle2"/>
    <dgm:cxn modelId="{FCF51181-A642-F340-93B2-3CEC7EA6AC4D}" type="presParOf" srcId="{88B243A3-8CE0-1448-8B54-FF98204F1719}" destId="{48E0BBC3-5367-AF41-9B8D-6F39CF69E40E}" srcOrd="0" destOrd="0" presId="urn:microsoft.com/office/officeart/2005/8/layout/cycle2"/>
    <dgm:cxn modelId="{4B470180-997B-6248-8106-31A850211385}" type="presParOf" srcId="{D58A4915-E78E-E446-87E9-08D4C64F4EAE}" destId="{B23BD086-D5A9-E744-87C8-A740CB696424}" srcOrd="12" destOrd="0" presId="urn:microsoft.com/office/officeart/2005/8/layout/cycle2"/>
    <dgm:cxn modelId="{E4CE5895-C9A9-244C-B7F8-773CDCD2D55F}" type="presParOf" srcId="{D58A4915-E78E-E446-87E9-08D4C64F4EAE}" destId="{9694E20E-BD8C-6541-B346-2A4E062639DF}" srcOrd="13" destOrd="0" presId="urn:microsoft.com/office/officeart/2005/8/layout/cycle2"/>
    <dgm:cxn modelId="{F19E1A51-C0AC-994B-9D82-CDA6B1DD9555}" type="presParOf" srcId="{9694E20E-BD8C-6541-B346-2A4E062639DF}" destId="{B95ED382-9B0B-2647-8867-1829123E447A}" srcOrd="0" destOrd="0" presId="urn:microsoft.com/office/officeart/2005/8/layout/cycle2"/>
    <dgm:cxn modelId="{8EDED7E2-AC42-A846-8B1C-08379829DBE6}" type="presParOf" srcId="{D58A4915-E78E-E446-87E9-08D4C64F4EAE}" destId="{5B8F8093-A3E5-8543-B117-B97F7D4C7629}" srcOrd="14" destOrd="0" presId="urn:microsoft.com/office/officeart/2005/8/layout/cycle2"/>
    <dgm:cxn modelId="{BF5F6B73-5C2D-A546-88C5-B524CBD7DE1C}" type="presParOf" srcId="{D58A4915-E78E-E446-87E9-08D4C64F4EAE}" destId="{6B740138-5F95-894B-8216-5E1B69238A57}" srcOrd="15" destOrd="0" presId="urn:microsoft.com/office/officeart/2005/8/layout/cycle2"/>
    <dgm:cxn modelId="{4EC6C366-26F2-8D45-8FE6-2AE527DFA9C5}" type="presParOf" srcId="{6B740138-5F95-894B-8216-5E1B69238A57}" destId="{1F42518F-62DA-6A4A-A751-43C32455B5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1FE0EF-E4EE-F24F-8481-CF367A32A69E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6FB696-A718-0B42-8592-96BA1F6FC046}">
      <dgm:prSet phldrT="[Text]"/>
      <dgm:spPr/>
      <dgm:t>
        <a:bodyPr/>
        <a:lstStyle/>
        <a:p>
          <a:r>
            <a:rPr lang="en-GB" dirty="0" smtClean="0"/>
            <a:t>Frequency block 1</a:t>
          </a:r>
          <a:endParaRPr lang="en-GB" dirty="0"/>
        </a:p>
      </dgm:t>
    </dgm:pt>
    <dgm:pt modelId="{6963500A-95FF-704D-BDEC-E4C650C49745}" type="parTrans" cxnId="{DFAEB05C-43AA-314C-998F-481E68F0D406}">
      <dgm:prSet/>
      <dgm:spPr/>
      <dgm:t>
        <a:bodyPr/>
        <a:lstStyle/>
        <a:p>
          <a:endParaRPr lang="en-GB"/>
        </a:p>
      </dgm:t>
    </dgm:pt>
    <dgm:pt modelId="{C3DF12D4-0FA9-5547-80A1-1985569EEAB4}" type="sibTrans" cxnId="{DFAEB05C-43AA-314C-998F-481E68F0D406}">
      <dgm:prSet/>
      <dgm:spPr/>
      <dgm:t>
        <a:bodyPr/>
        <a:lstStyle/>
        <a:p>
          <a:endParaRPr lang="en-GB"/>
        </a:p>
      </dgm:t>
    </dgm:pt>
    <dgm:pt modelId="{2770571B-30E3-ED4E-9196-AD90C98E8E22}">
      <dgm:prSet phldrT="[Text]"/>
      <dgm:spPr/>
      <dgm:t>
        <a:bodyPr/>
        <a:lstStyle/>
        <a:p>
          <a:r>
            <a:rPr lang="en-GB" dirty="0" smtClean="0"/>
            <a:t>Network Monitoring Experiment (NME)</a:t>
          </a:r>
        </a:p>
        <a:p>
          <a:r>
            <a:rPr lang="en-GB" dirty="0" smtClean="0"/>
            <a:t>(fringe tests)</a:t>
          </a:r>
          <a:endParaRPr lang="en-GB" dirty="0"/>
        </a:p>
      </dgm:t>
    </dgm:pt>
    <dgm:pt modelId="{FD8985EF-E1F4-684F-A447-E50F30DDF727}" type="parTrans" cxnId="{B90575B4-D545-C345-BD61-EC163088AB74}">
      <dgm:prSet/>
      <dgm:spPr/>
      <dgm:t>
        <a:bodyPr/>
        <a:lstStyle/>
        <a:p>
          <a:endParaRPr lang="en-GB"/>
        </a:p>
      </dgm:t>
    </dgm:pt>
    <dgm:pt modelId="{F48A65B3-A9BC-1D41-9765-E6DEA8C0F2F5}" type="sibTrans" cxnId="{B90575B4-D545-C345-BD61-EC163088AB74}">
      <dgm:prSet/>
      <dgm:spPr/>
      <dgm:t>
        <a:bodyPr/>
        <a:lstStyle/>
        <a:p>
          <a:endParaRPr lang="en-GB"/>
        </a:p>
      </dgm:t>
    </dgm:pt>
    <dgm:pt modelId="{FF5AD32F-81E1-6349-A52E-C2F20048596E}">
      <dgm:prSet phldrT="[Text]"/>
      <dgm:spPr/>
      <dgm:t>
        <a:bodyPr/>
        <a:lstStyle/>
        <a:p>
          <a:r>
            <a:rPr lang="en-GB" dirty="0" smtClean="0"/>
            <a:t>User experiment</a:t>
          </a:r>
          <a:endParaRPr lang="en-GB" dirty="0"/>
        </a:p>
      </dgm:t>
    </dgm:pt>
    <dgm:pt modelId="{81A5C197-58F3-784E-9E12-740F6EB7702B}" type="parTrans" cxnId="{D99A9B03-E06C-3F43-938F-68AE4780F6C4}">
      <dgm:prSet/>
      <dgm:spPr/>
      <dgm:t>
        <a:bodyPr/>
        <a:lstStyle/>
        <a:p>
          <a:endParaRPr lang="en-GB"/>
        </a:p>
      </dgm:t>
    </dgm:pt>
    <dgm:pt modelId="{F046F133-9F1D-6442-8F8C-DD24586B5EED}" type="sibTrans" cxnId="{D99A9B03-E06C-3F43-938F-68AE4780F6C4}">
      <dgm:prSet/>
      <dgm:spPr/>
      <dgm:t>
        <a:bodyPr/>
        <a:lstStyle/>
        <a:p>
          <a:endParaRPr lang="en-GB"/>
        </a:p>
      </dgm:t>
    </dgm:pt>
    <dgm:pt modelId="{B8EDE550-D3D6-B94D-8EBC-89050297718A}">
      <dgm:prSet phldrT="[Text]"/>
      <dgm:spPr/>
      <dgm:t>
        <a:bodyPr/>
        <a:lstStyle/>
        <a:p>
          <a:r>
            <a:rPr lang="en-GB" dirty="0" smtClean="0"/>
            <a:t>Frequency block 2</a:t>
          </a:r>
          <a:endParaRPr lang="en-GB" dirty="0"/>
        </a:p>
      </dgm:t>
    </dgm:pt>
    <dgm:pt modelId="{05CCC847-7253-F84D-A5D7-8C3857D5DCA7}" type="parTrans" cxnId="{989680D4-B600-9544-B445-672F6224F977}">
      <dgm:prSet/>
      <dgm:spPr/>
      <dgm:t>
        <a:bodyPr/>
        <a:lstStyle/>
        <a:p>
          <a:endParaRPr lang="en-GB"/>
        </a:p>
      </dgm:t>
    </dgm:pt>
    <dgm:pt modelId="{2C469C2E-35E4-7C44-8B61-0798DAC62FFE}" type="sibTrans" cxnId="{989680D4-B600-9544-B445-672F6224F977}">
      <dgm:prSet/>
      <dgm:spPr/>
      <dgm:t>
        <a:bodyPr/>
        <a:lstStyle/>
        <a:p>
          <a:endParaRPr lang="en-GB"/>
        </a:p>
      </dgm:t>
    </dgm:pt>
    <dgm:pt modelId="{F6FCAE7B-E2E0-5647-9C12-7D58D9167958}">
      <dgm:prSet phldrT="[Text]"/>
      <dgm:spPr/>
      <dgm:t>
        <a:bodyPr/>
        <a:lstStyle/>
        <a:p>
          <a:r>
            <a:rPr lang="en-GB" dirty="0" smtClean="0"/>
            <a:t>Network Monitoring Experiment (NME)</a:t>
          </a:r>
        </a:p>
        <a:p>
          <a:r>
            <a:rPr lang="en-GB" dirty="0" smtClean="0"/>
            <a:t>(fringe tests)</a:t>
          </a:r>
          <a:endParaRPr lang="en-GB" dirty="0"/>
        </a:p>
      </dgm:t>
    </dgm:pt>
    <dgm:pt modelId="{4976B8FE-37DF-3B44-8684-B304A0B99F87}" type="parTrans" cxnId="{BB0646D6-298D-CF4F-A68A-91D956C786AE}">
      <dgm:prSet/>
      <dgm:spPr/>
      <dgm:t>
        <a:bodyPr/>
        <a:lstStyle/>
        <a:p>
          <a:endParaRPr lang="en-GB"/>
        </a:p>
      </dgm:t>
    </dgm:pt>
    <dgm:pt modelId="{DD1FEE44-A71F-DC44-B8A8-48963859A9EC}" type="sibTrans" cxnId="{BB0646D6-298D-CF4F-A68A-91D956C786AE}">
      <dgm:prSet/>
      <dgm:spPr/>
      <dgm:t>
        <a:bodyPr/>
        <a:lstStyle/>
        <a:p>
          <a:endParaRPr lang="en-GB"/>
        </a:p>
      </dgm:t>
    </dgm:pt>
    <dgm:pt modelId="{BCDA1380-A90F-0341-A66D-7BC00152BADA}">
      <dgm:prSet phldrT="[Text]"/>
      <dgm:spPr/>
      <dgm:t>
        <a:bodyPr/>
        <a:lstStyle/>
        <a:p>
          <a:r>
            <a:rPr lang="en-GB" dirty="0" smtClean="0"/>
            <a:t>User experiment</a:t>
          </a:r>
          <a:endParaRPr lang="en-GB" dirty="0"/>
        </a:p>
      </dgm:t>
    </dgm:pt>
    <dgm:pt modelId="{3C5717B9-BCDD-0548-BD62-981A0B6D9504}" type="parTrans" cxnId="{7BB04140-0742-C745-A40F-F2F3310024AE}">
      <dgm:prSet/>
      <dgm:spPr/>
      <dgm:t>
        <a:bodyPr/>
        <a:lstStyle/>
        <a:p>
          <a:endParaRPr lang="en-GB"/>
        </a:p>
      </dgm:t>
    </dgm:pt>
    <dgm:pt modelId="{00F97099-2880-3248-B220-90660C39CF0A}" type="sibTrans" cxnId="{7BB04140-0742-C745-A40F-F2F3310024AE}">
      <dgm:prSet/>
      <dgm:spPr/>
      <dgm:t>
        <a:bodyPr/>
        <a:lstStyle/>
        <a:p>
          <a:endParaRPr lang="en-GB"/>
        </a:p>
      </dgm:t>
    </dgm:pt>
    <dgm:pt modelId="{522BD5E7-E603-D54D-9F65-0E2D3304412C}">
      <dgm:prSet/>
      <dgm:spPr/>
      <dgm:t>
        <a:bodyPr/>
        <a:lstStyle/>
        <a:p>
          <a:r>
            <a:rPr lang="en-GB" dirty="0" smtClean="0"/>
            <a:t> Calibration</a:t>
          </a:r>
        </a:p>
        <a:p>
          <a:r>
            <a:rPr lang="en-GB" dirty="0" smtClean="0"/>
            <a:t>(</a:t>
          </a:r>
          <a:r>
            <a:rPr lang="en-GB" dirty="0" err="1" smtClean="0"/>
            <a:t>rxg</a:t>
          </a:r>
          <a:r>
            <a:rPr lang="en-GB" dirty="0" smtClean="0"/>
            <a:t>-file)</a:t>
          </a:r>
          <a:endParaRPr lang="en-GB" dirty="0"/>
        </a:p>
      </dgm:t>
    </dgm:pt>
    <dgm:pt modelId="{3B88CDE3-19AE-CC44-8891-0A92B832E344}" type="parTrans" cxnId="{7AC658AA-FAEC-7C47-A142-711CBE88781A}">
      <dgm:prSet/>
      <dgm:spPr/>
      <dgm:t>
        <a:bodyPr/>
        <a:lstStyle/>
        <a:p>
          <a:endParaRPr lang="en-GB"/>
        </a:p>
      </dgm:t>
    </dgm:pt>
    <dgm:pt modelId="{7F268789-EB30-1F41-A762-FD41A958E5F3}" type="sibTrans" cxnId="{7AC658AA-FAEC-7C47-A142-711CBE88781A}">
      <dgm:prSet/>
      <dgm:spPr/>
      <dgm:t>
        <a:bodyPr/>
        <a:lstStyle/>
        <a:p>
          <a:endParaRPr lang="en-GB"/>
        </a:p>
      </dgm:t>
    </dgm:pt>
    <dgm:pt modelId="{926B48E3-F20F-154E-BC03-269F26CC55CD}">
      <dgm:prSet/>
      <dgm:spPr/>
      <dgm:t>
        <a:bodyPr/>
        <a:lstStyle/>
        <a:p>
          <a:r>
            <a:rPr lang="en-GB" dirty="0" smtClean="0"/>
            <a:t>Calibration</a:t>
          </a:r>
        </a:p>
        <a:p>
          <a:r>
            <a:rPr lang="en-GB" dirty="0" smtClean="0"/>
            <a:t>(</a:t>
          </a:r>
          <a:r>
            <a:rPr lang="en-GB" dirty="0" err="1" smtClean="0"/>
            <a:t>rxg</a:t>
          </a:r>
          <a:r>
            <a:rPr lang="en-GB" dirty="0" smtClean="0"/>
            <a:t>-file)</a:t>
          </a:r>
          <a:endParaRPr lang="en-GB" dirty="0"/>
        </a:p>
      </dgm:t>
    </dgm:pt>
    <dgm:pt modelId="{B3DD49E5-70B4-314B-978E-D2B6A398D80E}" type="parTrans" cxnId="{DA5ADC3C-1982-7B41-875E-933ACA1E6363}">
      <dgm:prSet/>
      <dgm:spPr/>
      <dgm:t>
        <a:bodyPr/>
        <a:lstStyle/>
        <a:p>
          <a:endParaRPr lang="en-GB"/>
        </a:p>
      </dgm:t>
    </dgm:pt>
    <dgm:pt modelId="{31301327-07DA-284F-A03A-0BD25BBF4FD5}" type="sibTrans" cxnId="{DA5ADC3C-1982-7B41-875E-933ACA1E6363}">
      <dgm:prSet/>
      <dgm:spPr/>
      <dgm:t>
        <a:bodyPr/>
        <a:lstStyle/>
        <a:p>
          <a:endParaRPr lang="en-GB"/>
        </a:p>
      </dgm:t>
    </dgm:pt>
    <dgm:pt modelId="{00AE55BE-14E2-974C-AE8E-657ED188AB5A}">
      <dgm:prSet phldrT="[Text]"/>
      <dgm:spPr/>
      <dgm:t>
        <a:bodyPr/>
        <a:lstStyle/>
        <a:p>
          <a:r>
            <a:rPr lang="en-GB" dirty="0" smtClean="0"/>
            <a:t>ANTAB-, UVFLG-files</a:t>
          </a:r>
          <a:endParaRPr lang="en-GB" dirty="0"/>
        </a:p>
      </dgm:t>
    </dgm:pt>
    <dgm:pt modelId="{6C3853EA-9465-6C4D-97B3-0C45B2EC0555}" type="parTrans" cxnId="{50791DE8-6750-584F-9C80-7529ECBE8613}">
      <dgm:prSet/>
      <dgm:spPr/>
      <dgm:t>
        <a:bodyPr/>
        <a:lstStyle/>
        <a:p>
          <a:endParaRPr lang="en-GB"/>
        </a:p>
      </dgm:t>
    </dgm:pt>
    <dgm:pt modelId="{05B09646-584D-C545-8009-25101A378068}" type="sibTrans" cxnId="{50791DE8-6750-584F-9C80-7529ECBE8613}">
      <dgm:prSet/>
      <dgm:spPr/>
      <dgm:t>
        <a:bodyPr/>
        <a:lstStyle/>
        <a:p>
          <a:endParaRPr lang="en-GB"/>
        </a:p>
      </dgm:t>
    </dgm:pt>
    <dgm:pt modelId="{62A66CB6-8C09-D447-8C1B-4695456FB8DE}">
      <dgm:prSet phldrT="[Text]"/>
      <dgm:spPr/>
      <dgm:t>
        <a:bodyPr/>
        <a:lstStyle/>
        <a:p>
          <a:r>
            <a:rPr lang="en-GB" dirty="0" smtClean="0"/>
            <a:t>ANTAB-, UVFLG-files</a:t>
          </a:r>
          <a:endParaRPr lang="en-GB" dirty="0"/>
        </a:p>
      </dgm:t>
    </dgm:pt>
    <dgm:pt modelId="{E2D4BE84-EC2A-2945-8C8A-D5B0F192F1BF}" type="parTrans" cxnId="{A8EAC9B3-0196-8346-B9B8-6BF938953D38}">
      <dgm:prSet/>
      <dgm:spPr/>
      <dgm:t>
        <a:bodyPr/>
        <a:lstStyle/>
        <a:p>
          <a:endParaRPr lang="en-GB"/>
        </a:p>
      </dgm:t>
    </dgm:pt>
    <dgm:pt modelId="{320BFCC6-0FC4-5946-98FA-A1805428D4FA}" type="sibTrans" cxnId="{A8EAC9B3-0196-8346-B9B8-6BF938953D38}">
      <dgm:prSet/>
      <dgm:spPr/>
      <dgm:t>
        <a:bodyPr/>
        <a:lstStyle/>
        <a:p>
          <a:endParaRPr lang="en-GB"/>
        </a:p>
      </dgm:t>
    </dgm:pt>
    <dgm:pt modelId="{EDD8B899-38FD-4A40-9116-0AD76DB2B50D}" type="pres">
      <dgm:prSet presAssocID="{261FE0EF-E4EE-F24F-8481-CF367A32A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5286F61-79FB-6D41-ACAB-DF02ECAF98F2}" type="pres">
      <dgm:prSet presAssocID="{BC6FB696-A718-0B42-8592-96BA1F6FC046}" presName="root" presStyleCnt="0"/>
      <dgm:spPr/>
    </dgm:pt>
    <dgm:pt modelId="{5E0BFD3B-1A60-3443-8A4F-8DA026AF00CB}" type="pres">
      <dgm:prSet presAssocID="{BC6FB696-A718-0B42-8592-96BA1F6FC046}" presName="rootComposite" presStyleCnt="0"/>
      <dgm:spPr/>
    </dgm:pt>
    <dgm:pt modelId="{6F0D802F-D505-4048-BE8A-DC73C34101D1}" type="pres">
      <dgm:prSet presAssocID="{BC6FB696-A718-0B42-8592-96BA1F6FC046}" presName="rootText" presStyleLbl="node1" presStyleIdx="0" presStyleCnt="2"/>
      <dgm:spPr/>
      <dgm:t>
        <a:bodyPr/>
        <a:lstStyle/>
        <a:p>
          <a:endParaRPr lang="en-GB"/>
        </a:p>
      </dgm:t>
    </dgm:pt>
    <dgm:pt modelId="{7C54E627-FFAA-0D42-81AF-F75C1DE77A3A}" type="pres">
      <dgm:prSet presAssocID="{BC6FB696-A718-0B42-8592-96BA1F6FC046}" presName="rootConnector" presStyleLbl="node1" presStyleIdx="0" presStyleCnt="2"/>
      <dgm:spPr/>
      <dgm:t>
        <a:bodyPr/>
        <a:lstStyle/>
        <a:p>
          <a:endParaRPr lang="en-GB"/>
        </a:p>
      </dgm:t>
    </dgm:pt>
    <dgm:pt modelId="{97B0E6E0-A51C-EF46-B0FB-70D758493639}" type="pres">
      <dgm:prSet presAssocID="{BC6FB696-A718-0B42-8592-96BA1F6FC046}" presName="childShape" presStyleCnt="0"/>
      <dgm:spPr/>
    </dgm:pt>
    <dgm:pt modelId="{246D2145-2DF9-EB40-AC33-783C89533635}" type="pres">
      <dgm:prSet presAssocID="{FD8985EF-E1F4-684F-A447-E50F30DDF727}" presName="Name13" presStyleLbl="parChTrans1D2" presStyleIdx="0" presStyleCnt="8"/>
      <dgm:spPr/>
      <dgm:t>
        <a:bodyPr/>
        <a:lstStyle/>
        <a:p>
          <a:endParaRPr lang="en-GB"/>
        </a:p>
      </dgm:t>
    </dgm:pt>
    <dgm:pt modelId="{65EB6140-3CD0-9849-92C1-E27935961E61}" type="pres">
      <dgm:prSet presAssocID="{2770571B-30E3-ED4E-9196-AD90C98E8E22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BC5840-8714-CC4A-842C-B7E475135DD1}" type="pres">
      <dgm:prSet presAssocID="{3B88CDE3-19AE-CC44-8891-0A92B832E344}" presName="Name13" presStyleLbl="parChTrans1D2" presStyleIdx="1" presStyleCnt="8"/>
      <dgm:spPr/>
      <dgm:t>
        <a:bodyPr/>
        <a:lstStyle/>
        <a:p>
          <a:endParaRPr lang="en-GB"/>
        </a:p>
      </dgm:t>
    </dgm:pt>
    <dgm:pt modelId="{80FE2CC2-F0AF-B840-ACD7-E4D101D44167}" type="pres">
      <dgm:prSet presAssocID="{522BD5E7-E603-D54D-9F65-0E2D3304412C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259E7A-731E-1C4E-8A67-325E5C79AE95}" type="pres">
      <dgm:prSet presAssocID="{81A5C197-58F3-784E-9E12-740F6EB7702B}" presName="Name13" presStyleLbl="parChTrans1D2" presStyleIdx="2" presStyleCnt="8"/>
      <dgm:spPr/>
      <dgm:t>
        <a:bodyPr/>
        <a:lstStyle/>
        <a:p>
          <a:endParaRPr lang="en-GB"/>
        </a:p>
      </dgm:t>
    </dgm:pt>
    <dgm:pt modelId="{2B6701CD-ED52-A94D-8DF4-0E7365A52121}" type="pres">
      <dgm:prSet presAssocID="{FF5AD32F-81E1-6349-A52E-C2F20048596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561F9D-BA28-7C4E-BDF8-FE8AC610EF24}" type="pres">
      <dgm:prSet presAssocID="{E2D4BE84-EC2A-2945-8C8A-D5B0F192F1BF}" presName="Name13" presStyleLbl="parChTrans1D2" presStyleIdx="3" presStyleCnt="8"/>
      <dgm:spPr/>
      <dgm:t>
        <a:bodyPr/>
        <a:lstStyle/>
        <a:p>
          <a:endParaRPr lang="en-GB"/>
        </a:p>
      </dgm:t>
    </dgm:pt>
    <dgm:pt modelId="{429B63D4-BC0F-A045-B537-E590CEDE891E}" type="pres">
      <dgm:prSet presAssocID="{62A66CB6-8C09-D447-8C1B-4695456FB8DE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F2AEBB-1493-BD44-809F-3E3F3577D991}" type="pres">
      <dgm:prSet presAssocID="{B8EDE550-D3D6-B94D-8EBC-89050297718A}" presName="root" presStyleCnt="0"/>
      <dgm:spPr/>
    </dgm:pt>
    <dgm:pt modelId="{E8DCA12A-D588-E642-8BBE-DE860395BC3D}" type="pres">
      <dgm:prSet presAssocID="{B8EDE550-D3D6-B94D-8EBC-89050297718A}" presName="rootComposite" presStyleCnt="0"/>
      <dgm:spPr/>
    </dgm:pt>
    <dgm:pt modelId="{A78641B3-2392-F142-B4E3-4292B0C1E0A3}" type="pres">
      <dgm:prSet presAssocID="{B8EDE550-D3D6-B94D-8EBC-89050297718A}" presName="rootText" presStyleLbl="node1" presStyleIdx="1" presStyleCnt="2"/>
      <dgm:spPr/>
      <dgm:t>
        <a:bodyPr/>
        <a:lstStyle/>
        <a:p>
          <a:endParaRPr lang="en-GB"/>
        </a:p>
      </dgm:t>
    </dgm:pt>
    <dgm:pt modelId="{41B1FD5C-CB72-934D-8261-52C30D8C6697}" type="pres">
      <dgm:prSet presAssocID="{B8EDE550-D3D6-B94D-8EBC-89050297718A}" presName="rootConnector" presStyleLbl="node1" presStyleIdx="1" presStyleCnt="2"/>
      <dgm:spPr/>
      <dgm:t>
        <a:bodyPr/>
        <a:lstStyle/>
        <a:p>
          <a:endParaRPr lang="en-GB"/>
        </a:p>
      </dgm:t>
    </dgm:pt>
    <dgm:pt modelId="{D9E35062-CE5A-8B46-A01A-BAA74729164F}" type="pres">
      <dgm:prSet presAssocID="{B8EDE550-D3D6-B94D-8EBC-89050297718A}" presName="childShape" presStyleCnt="0"/>
      <dgm:spPr/>
    </dgm:pt>
    <dgm:pt modelId="{3F029A35-B4B0-BB4B-B6CE-95E2517F57A4}" type="pres">
      <dgm:prSet presAssocID="{4976B8FE-37DF-3B44-8684-B304A0B99F87}" presName="Name13" presStyleLbl="parChTrans1D2" presStyleIdx="4" presStyleCnt="8"/>
      <dgm:spPr/>
      <dgm:t>
        <a:bodyPr/>
        <a:lstStyle/>
        <a:p>
          <a:endParaRPr lang="en-GB"/>
        </a:p>
      </dgm:t>
    </dgm:pt>
    <dgm:pt modelId="{E40738C0-69B1-C448-9013-973606C12969}" type="pres">
      <dgm:prSet presAssocID="{F6FCAE7B-E2E0-5647-9C12-7D58D9167958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7B2671-FF86-F24A-A808-8C851E025A75}" type="pres">
      <dgm:prSet presAssocID="{B3DD49E5-70B4-314B-978E-D2B6A398D80E}" presName="Name13" presStyleLbl="parChTrans1D2" presStyleIdx="5" presStyleCnt="8"/>
      <dgm:spPr/>
      <dgm:t>
        <a:bodyPr/>
        <a:lstStyle/>
        <a:p>
          <a:endParaRPr lang="en-GB"/>
        </a:p>
      </dgm:t>
    </dgm:pt>
    <dgm:pt modelId="{37DACED1-F016-E74D-A40A-3919CD99663B}" type="pres">
      <dgm:prSet presAssocID="{926B48E3-F20F-154E-BC03-269F26CC55CD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8EDDA2-5C7F-154B-A8E7-435235E12534}" type="pres">
      <dgm:prSet presAssocID="{3C5717B9-BCDD-0548-BD62-981A0B6D9504}" presName="Name13" presStyleLbl="parChTrans1D2" presStyleIdx="6" presStyleCnt="8"/>
      <dgm:spPr/>
      <dgm:t>
        <a:bodyPr/>
        <a:lstStyle/>
        <a:p>
          <a:endParaRPr lang="en-GB"/>
        </a:p>
      </dgm:t>
    </dgm:pt>
    <dgm:pt modelId="{94EF5F92-A4C1-FE4B-A86D-9C9FC945D2F5}" type="pres">
      <dgm:prSet presAssocID="{BCDA1380-A90F-0341-A66D-7BC00152BADA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B45D08-C1BD-4A46-9FEE-97054AECAB11}" type="pres">
      <dgm:prSet presAssocID="{6C3853EA-9465-6C4D-97B3-0C45B2EC0555}" presName="Name13" presStyleLbl="parChTrans1D2" presStyleIdx="7" presStyleCnt="8"/>
      <dgm:spPr/>
      <dgm:t>
        <a:bodyPr/>
        <a:lstStyle/>
        <a:p>
          <a:endParaRPr lang="en-GB"/>
        </a:p>
      </dgm:t>
    </dgm:pt>
    <dgm:pt modelId="{35777EDC-F503-2143-AED8-2F506F57BDA0}" type="pres">
      <dgm:prSet presAssocID="{00AE55BE-14E2-974C-AE8E-657ED188AB5A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AEB05C-43AA-314C-998F-481E68F0D406}" srcId="{261FE0EF-E4EE-F24F-8481-CF367A32A69E}" destId="{BC6FB696-A718-0B42-8592-96BA1F6FC046}" srcOrd="0" destOrd="0" parTransId="{6963500A-95FF-704D-BDEC-E4C650C49745}" sibTransId="{C3DF12D4-0FA9-5547-80A1-1985569EEAB4}"/>
    <dgm:cxn modelId="{46EC3B95-11C0-2046-819A-50D61DEAB005}" type="presOf" srcId="{BC6FB696-A718-0B42-8592-96BA1F6FC046}" destId="{6F0D802F-D505-4048-BE8A-DC73C34101D1}" srcOrd="0" destOrd="0" presId="urn:microsoft.com/office/officeart/2005/8/layout/hierarchy3"/>
    <dgm:cxn modelId="{300A5A16-0EA7-EB45-B220-81FFCBF72713}" type="presOf" srcId="{62A66CB6-8C09-D447-8C1B-4695456FB8DE}" destId="{429B63D4-BC0F-A045-B537-E590CEDE891E}" srcOrd="0" destOrd="0" presId="urn:microsoft.com/office/officeart/2005/8/layout/hierarchy3"/>
    <dgm:cxn modelId="{A8EAC9B3-0196-8346-B9B8-6BF938953D38}" srcId="{BC6FB696-A718-0B42-8592-96BA1F6FC046}" destId="{62A66CB6-8C09-D447-8C1B-4695456FB8DE}" srcOrd="3" destOrd="0" parTransId="{E2D4BE84-EC2A-2945-8C8A-D5B0F192F1BF}" sibTransId="{320BFCC6-0FC4-5946-98FA-A1805428D4FA}"/>
    <dgm:cxn modelId="{E3FEE2BB-47C1-1047-8612-E83A7366636C}" type="presOf" srcId="{FF5AD32F-81E1-6349-A52E-C2F20048596E}" destId="{2B6701CD-ED52-A94D-8DF4-0E7365A52121}" srcOrd="0" destOrd="0" presId="urn:microsoft.com/office/officeart/2005/8/layout/hierarchy3"/>
    <dgm:cxn modelId="{DA5ADC3C-1982-7B41-875E-933ACA1E6363}" srcId="{B8EDE550-D3D6-B94D-8EBC-89050297718A}" destId="{926B48E3-F20F-154E-BC03-269F26CC55CD}" srcOrd="1" destOrd="0" parTransId="{B3DD49E5-70B4-314B-978E-D2B6A398D80E}" sibTransId="{31301327-07DA-284F-A03A-0BD25BBF4FD5}"/>
    <dgm:cxn modelId="{B7331537-9CB8-A240-BFF5-0DA205533BB3}" type="presOf" srcId="{00AE55BE-14E2-974C-AE8E-657ED188AB5A}" destId="{35777EDC-F503-2143-AED8-2F506F57BDA0}" srcOrd="0" destOrd="0" presId="urn:microsoft.com/office/officeart/2005/8/layout/hierarchy3"/>
    <dgm:cxn modelId="{A798D336-8AF6-464F-8FB5-1B884C5D0989}" type="presOf" srcId="{926B48E3-F20F-154E-BC03-269F26CC55CD}" destId="{37DACED1-F016-E74D-A40A-3919CD99663B}" srcOrd="0" destOrd="0" presId="urn:microsoft.com/office/officeart/2005/8/layout/hierarchy3"/>
    <dgm:cxn modelId="{F9E81BE7-03E3-FF45-B8A3-EF09D882C63C}" type="presOf" srcId="{BCDA1380-A90F-0341-A66D-7BC00152BADA}" destId="{94EF5F92-A4C1-FE4B-A86D-9C9FC945D2F5}" srcOrd="0" destOrd="0" presId="urn:microsoft.com/office/officeart/2005/8/layout/hierarchy3"/>
    <dgm:cxn modelId="{F5583904-069C-5647-91EB-F30A01F11926}" type="presOf" srcId="{F6FCAE7B-E2E0-5647-9C12-7D58D9167958}" destId="{E40738C0-69B1-C448-9013-973606C12969}" srcOrd="0" destOrd="0" presId="urn:microsoft.com/office/officeart/2005/8/layout/hierarchy3"/>
    <dgm:cxn modelId="{B90575B4-D545-C345-BD61-EC163088AB74}" srcId="{BC6FB696-A718-0B42-8592-96BA1F6FC046}" destId="{2770571B-30E3-ED4E-9196-AD90C98E8E22}" srcOrd="0" destOrd="0" parTransId="{FD8985EF-E1F4-684F-A447-E50F30DDF727}" sibTransId="{F48A65B3-A9BC-1D41-9765-E6DEA8C0F2F5}"/>
    <dgm:cxn modelId="{7AC658AA-FAEC-7C47-A142-711CBE88781A}" srcId="{BC6FB696-A718-0B42-8592-96BA1F6FC046}" destId="{522BD5E7-E603-D54D-9F65-0E2D3304412C}" srcOrd="1" destOrd="0" parTransId="{3B88CDE3-19AE-CC44-8891-0A92B832E344}" sibTransId="{7F268789-EB30-1F41-A762-FD41A958E5F3}"/>
    <dgm:cxn modelId="{B24D549F-E2FF-3F4E-899C-41580DDC81D2}" type="presOf" srcId="{81A5C197-58F3-784E-9E12-740F6EB7702B}" destId="{BB259E7A-731E-1C4E-8A67-325E5C79AE95}" srcOrd="0" destOrd="0" presId="urn:microsoft.com/office/officeart/2005/8/layout/hierarchy3"/>
    <dgm:cxn modelId="{232CB5AA-06AF-2D41-A913-4AF9F84AF359}" type="presOf" srcId="{261FE0EF-E4EE-F24F-8481-CF367A32A69E}" destId="{EDD8B899-38FD-4A40-9116-0AD76DB2B50D}" srcOrd="0" destOrd="0" presId="urn:microsoft.com/office/officeart/2005/8/layout/hierarchy3"/>
    <dgm:cxn modelId="{FC5FE955-F272-1540-99AA-37B9E60C0000}" type="presOf" srcId="{6C3853EA-9465-6C4D-97B3-0C45B2EC0555}" destId="{79B45D08-C1BD-4A46-9FEE-97054AECAB11}" srcOrd="0" destOrd="0" presId="urn:microsoft.com/office/officeart/2005/8/layout/hierarchy3"/>
    <dgm:cxn modelId="{28653796-BE08-A74F-BD4C-70159CD5A909}" type="presOf" srcId="{3C5717B9-BCDD-0548-BD62-981A0B6D9504}" destId="{918EDDA2-5C7F-154B-A8E7-435235E12534}" srcOrd="0" destOrd="0" presId="urn:microsoft.com/office/officeart/2005/8/layout/hierarchy3"/>
    <dgm:cxn modelId="{D99A9B03-E06C-3F43-938F-68AE4780F6C4}" srcId="{BC6FB696-A718-0B42-8592-96BA1F6FC046}" destId="{FF5AD32F-81E1-6349-A52E-C2F20048596E}" srcOrd="2" destOrd="0" parTransId="{81A5C197-58F3-784E-9E12-740F6EB7702B}" sibTransId="{F046F133-9F1D-6442-8F8C-DD24586B5EED}"/>
    <dgm:cxn modelId="{5818DAA8-36BE-774C-AA7A-18F0CA4A345D}" type="presOf" srcId="{E2D4BE84-EC2A-2945-8C8A-D5B0F192F1BF}" destId="{56561F9D-BA28-7C4E-BDF8-FE8AC610EF24}" srcOrd="0" destOrd="0" presId="urn:microsoft.com/office/officeart/2005/8/layout/hierarchy3"/>
    <dgm:cxn modelId="{50791DE8-6750-584F-9C80-7529ECBE8613}" srcId="{B8EDE550-D3D6-B94D-8EBC-89050297718A}" destId="{00AE55BE-14E2-974C-AE8E-657ED188AB5A}" srcOrd="3" destOrd="0" parTransId="{6C3853EA-9465-6C4D-97B3-0C45B2EC0555}" sibTransId="{05B09646-584D-C545-8009-25101A378068}"/>
    <dgm:cxn modelId="{A293EFAD-6D83-254D-BACD-669ADA4AA76E}" type="presOf" srcId="{B3DD49E5-70B4-314B-978E-D2B6A398D80E}" destId="{D07B2671-FF86-F24A-A808-8C851E025A75}" srcOrd="0" destOrd="0" presId="urn:microsoft.com/office/officeart/2005/8/layout/hierarchy3"/>
    <dgm:cxn modelId="{D665AC8E-A84E-A74D-A9E2-E396EAF2790E}" type="presOf" srcId="{BC6FB696-A718-0B42-8592-96BA1F6FC046}" destId="{7C54E627-FFAA-0D42-81AF-F75C1DE77A3A}" srcOrd="1" destOrd="0" presId="urn:microsoft.com/office/officeart/2005/8/layout/hierarchy3"/>
    <dgm:cxn modelId="{BB0646D6-298D-CF4F-A68A-91D956C786AE}" srcId="{B8EDE550-D3D6-B94D-8EBC-89050297718A}" destId="{F6FCAE7B-E2E0-5647-9C12-7D58D9167958}" srcOrd="0" destOrd="0" parTransId="{4976B8FE-37DF-3B44-8684-B304A0B99F87}" sibTransId="{DD1FEE44-A71F-DC44-B8A8-48963859A9EC}"/>
    <dgm:cxn modelId="{80F70D3B-E7CD-654D-A3FA-821734B93D6F}" type="presOf" srcId="{B8EDE550-D3D6-B94D-8EBC-89050297718A}" destId="{41B1FD5C-CB72-934D-8261-52C30D8C6697}" srcOrd="1" destOrd="0" presId="urn:microsoft.com/office/officeart/2005/8/layout/hierarchy3"/>
    <dgm:cxn modelId="{86FEC61A-F029-874A-855C-6018C6B0C872}" type="presOf" srcId="{4976B8FE-37DF-3B44-8684-B304A0B99F87}" destId="{3F029A35-B4B0-BB4B-B6CE-95E2517F57A4}" srcOrd="0" destOrd="0" presId="urn:microsoft.com/office/officeart/2005/8/layout/hierarchy3"/>
    <dgm:cxn modelId="{7BB04140-0742-C745-A40F-F2F3310024AE}" srcId="{B8EDE550-D3D6-B94D-8EBC-89050297718A}" destId="{BCDA1380-A90F-0341-A66D-7BC00152BADA}" srcOrd="2" destOrd="0" parTransId="{3C5717B9-BCDD-0548-BD62-981A0B6D9504}" sibTransId="{00F97099-2880-3248-B220-90660C39CF0A}"/>
    <dgm:cxn modelId="{E9A9A0C2-F15C-1A4A-B7F3-6D9BD0CC8EFA}" type="presOf" srcId="{B8EDE550-D3D6-B94D-8EBC-89050297718A}" destId="{A78641B3-2392-F142-B4E3-4292B0C1E0A3}" srcOrd="0" destOrd="0" presId="urn:microsoft.com/office/officeart/2005/8/layout/hierarchy3"/>
    <dgm:cxn modelId="{29C6FB54-DDCE-5C45-BBA7-4A6D523567E0}" type="presOf" srcId="{2770571B-30E3-ED4E-9196-AD90C98E8E22}" destId="{65EB6140-3CD0-9849-92C1-E27935961E61}" srcOrd="0" destOrd="0" presId="urn:microsoft.com/office/officeart/2005/8/layout/hierarchy3"/>
    <dgm:cxn modelId="{21382288-9C6C-1444-8B38-3ED482EE5588}" type="presOf" srcId="{FD8985EF-E1F4-684F-A447-E50F30DDF727}" destId="{246D2145-2DF9-EB40-AC33-783C89533635}" srcOrd="0" destOrd="0" presId="urn:microsoft.com/office/officeart/2005/8/layout/hierarchy3"/>
    <dgm:cxn modelId="{A02F892E-0C8F-3B4E-B24F-3013C3CC6CE2}" type="presOf" srcId="{3B88CDE3-19AE-CC44-8891-0A92B832E344}" destId="{26BC5840-8714-CC4A-842C-B7E475135DD1}" srcOrd="0" destOrd="0" presId="urn:microsoft.com/office/officeart/2005/8/layout/hierarchy3"/>
    <dgm:cxn modelId="{176F58D2-CAEB-914A-A51D-D3963C61B25C}" type="presOf" srcId="{522BD5E7-E603-D54D-9F65-0E2D3304412C}" destId="{80FE2CC2-F0AF-B840-ACD7-E4D101D44167}" srcOrd="0" destOrd="0" presId="urn:microsoft.com/office/officeart/2005/8/layout/hierarchy3"/>
    <dgm:cxn modelId="{989680D4-B600-9544-B445-672F6224F977}" srcId="{261FE0EF-E4EE-F24F-8481-CF367A32A69E}" destId="{B8EDE550-D3D6-B94D-8EBC-89050297718A}" srcOrd="1" destOrd="0" parTransId="{05CCC847-7253-F84D-A5D7-8C3857D5DCA7}" sibTransId="{2C469C2E-35E4-7C44-8B61-0798DAC62FFE}"/>
    <dgm:cxn modelId="{02F81291-7667-C449-ACC8-5F4F5A7B71DC}" type="presParOf" srcId="{EDD8B899-38FD-4A40-9116-0AD76DB2B50D}" destId="{05286F61-79FB-6D41-ACAB-DF02ECAF98F2}" srcOrd="0" destOrd="0" presId="urn:microsoft.com/office/officeart/2005/8/layout/hierarchy3"/>
    <dgm:cxn modelId="{1CF26E9F-9DF4-BD41-95CD-873E463FFA80}" type="presParOf" srcId="{05286F61-79FB-6D41-ACAB-DF02ECAF98F2}" destId="{5E0BFD3B-1A60-3443-8A4F-8DA026AF00CB}" srcOrd="0" destOrd="0" presId="urn:microsoft.com/office/officeart/2005/8/layout/hierarchy3"/>
    <dgm:cxn modelId="{457C0099-02DB-AE47-8F6D-BF1C192A1A32}" type="presParOf" srcId="{5E0BFD3B-1A60-3443-8A4F-8DA026AF00CB}" destId="{6F0D802F-D505-4048-BE8A-DC73C34101D1}" srcOrd="0" destOrd="0" presId="urn:microsoft.com/office/officeart/2005/8/layout/hierarchy3"/>
    <dgm:cxn modelId="{D41772A4-7700-064A-8C68-D987E501B762}" type="presParOf" srcId="{5E0BFD3B-1A60-3443-8A4F-8DA026AF00CB}" destId="{7C54E627-FFAA-0D42-81AF-F75C1DE77A3A}" srcOrd="1" destOrd="0" presId="urn:microsoft.com/office/officeart/2005/8/layout/hierarchy3"/>
    <dgm:cxn modelId="{F4F42F42-ECA4-6146-979E-C5459659B3AA}" type="presParOf" srcId="{05286F61-79FB-6D41-ACAB-DF02ECAF98F2}" destId="{97B0E6E0-A51C-EF46-B0FB-70D758493639}" srcOrd="1" destOrd="0" presId="urn:microsoft.com/office/officeart/2005/8/layout/hierarchy3"/>
    <dgm:cxn modelId="{0C5D3034-983A-A047-AEB6-DF1A2FC62B3B}" type="presParOf" srcId="{97B0E6E0-A51C-EF46-B0FB-70D758493639}" destId="{246D2145-2DF9-EB40-AC33-783C89533635}" srcOrd="0" destOrd="0" presId="urn:microsoft.com/office/officeart/2005/8/layout/hierarchy3"/>
    <dgm:cxn modelId="{85BCB230-E9FE-524D-B7D2-3C94DA0A2319}" type="presParOf" srcId="{97B0E6E0-A51C-EF46-B0FB-70D758493639}" destId="{65EB6140-3CD0-9849-92C1-E27935961E61}" srcOrd="1" destOrd="0" presId="urn:microsoft.com/office/officeart/2005/8/layout/hierarchy3"/>
    <dgm:cxn modelId="{B48C28A4-27C3-4C45-82DD-E16BFDB98CBB}" type="presParOf" srcId="{97B0E6E0-A51C-EF46-B0FB-70D758493639}" destId="{26BC5840-8714-CC4A-842C-B7E475135DD1}" srcOrd="2" destOrd="0" presId="urn:microsoft.com/office/officeart/2005/8/layout/hierarchy3"/>
    <dgm:cxn modelId="{68997EA7-4742-DC43-B249-A4DD971EBB35}" type="presParOf" srcId="{97B0E6E0-A51C-EF46-B0FB-70D758493639}" destId="{80FE2CC2-F0AF-B840-ACD7-E4D101D44167}" srcOrd="3" destOrd="0" presId="urn:microsoft.com/office/officeart/2005/8/layout/hierarchy3"/>
    <dgm:cxn modelId="{41F7EAA1-B092-B843-BA90-2AA54275A44C}" type="presParOf" srcId="{97B0E6E0-A51C-EF46-B0FB-70D758493639}" destId="{BB259E7A-731E-1C4E-8A67-325E5C79AE95}" srcOrd="4" destOrd="0" presId="urn:microsoft.com/office/officeart/2005/8/layout/hierarchy3"/>
    <dgm:cxn modelId="{6631414A-56A9-4040-8E8D-4DFE6037CBD2}" type="presParOf" srcId="{97B0E6E0-A51C-EF46-B0FB-70D758493639}" destId="{2B6701CD-ED52-A94D-8DF4-0E7365A52121}" srcOrd="5" destOrd="0" presId="urn:microsoft.com/office/officeart/2005/8/layout/hierarchy3"/>
    <dgm:cxn modelId="{6554D25C-E026-D741-9647-AD6D95F25EBC}" type="presParOf" srcId="{97B0E6E0-A51C-EF46-B0FB-70D758493639}" destId="{56561F9D-BA28-7C4E-BDF8-FE8AC610EF24}" srcOrd="6" destOrd="0" presId="urn:microsoft.com/office/officeart/2005/8/layout/hierarchy3"/>
    <dgm:cxn modelId="{E43F79EA-4FC4-DD44-B47A-5132A435A3A8}" type="presParOf" srcId="{97B0E6E0-A51C-EF46-B0FB-70D758493639}" destId="{429B63D4-BC0F-A045-B537-E590CEDE891E}" srcOrd="7" destOrd="0" presId="urn:microsoft.com/office/officeart/2005/8/layout/hierarchy3"/>
    <dgm:cxn modelId="{3886BD1D-A485-F049-B68D-8B153405C11D}" type="presParOf" srcId="{EDD8B899-38FD-4A40-9116-0AD76DB2B50D}" destId="{BCF2AEBB-1493-BD44-809F-3E3F3577D991}" srcOrd="1" destOrd="0" presId="urn:microsoft.com/office/officeart/2005/8/layout/hierarchy3"/>
    <dgm:cxn modelId="{01C8D4B7-E602-F242-9BE8-31666E1B38FF}" type="presParOf" srcId="{BCF2AEBB-1493-BD44-809F-3E3F3577D991}" destId="{E8DCA12A-D588-E642-8BBE-DE860395BC3D}" srcOrd="0" destOrd="0" presId="urn:microsoft.com/office/officeart/2005/8/layout/hierarchy3"/>
    <dgm:cxn modelId="{15DBE367-D9ED-644C-8C1D-E7BF46561957}" type="presParOf" srcId="{E8DCA12A-D588-E642-8BBE-DE860395BC3D}" destId="{A78641B3-2392-F142-B4E3-4292B0C1E0A3}" srcOrd="0" destOrd="0" presId="urn:microsoft.com/office/officeart/2005/8/layout/hierarchy3"/>
    <dgm:cxn modelId="{BF277B6D-D74C-7947-BCBA-17D190EF7CDE}" type="presParOf" srcId="{E8DCA12A-D588-E642-8BBE-DE860395BC3D}" destId="{41B1FD5C-CB72-934D-8261-52C30D8C6697}" srcOrd="1" destOrd="0" presId="urn:microsoft.com/office/officeart/2005/8/layout/hierarchy3"/>
    <dgm:cxn modelId="{270B4A17-082A-A94C-8C69-65649AE3F5BC}" type="presParOf" srcId="{BCF2AEBB-1493-BD44-809F-3E3F3577D991}" destId="{D9E35062-CE5A-8B46-A01A-BAA74729164F}" srcOrd="1" destOrd="0" presId="urn:microsoft.com/office/officeart/2005/8/layout/hierarchy3"/>
    <dgm:cxn modelId="{695AD9C4-1260-704F-A7A0-08A8158C27EF}" type="presParOf" srcId="{D9E35062-CE5A-8B46-A01A-BAA74729164F}" destId="{3F029A35-B4B0-BB4B-B6CE-95E2517F57A4}" srcOrd="0" destOrd="0" presId="urn:microsoft.com/office/officeart/2005/8/layout/hierarchy3"/>
    <dgm:cxn modelId="{C7BC4024-A83D-0647-846B-E5295FE3D522}" type="presParOf" srcId="{D9E35062-CE5A-8B46-A01A-BAA74729164F}" destId="{E40738C0-69B1-C448-9013-973606C12969}" srcOrd="1" destOrd="0" presId="urn:microsoft.com/office/officeart/2005/8/layout/hierarchy3"/>
    <dgm:cxn modelId="{A7B0386E-900F-BF49-9B03-B6AAA0ED1931}" type="presParOf" srcId="{D9E35062-CE5A-8B46-A01A-BAA74729164F}" destId="{D07B2671-FF86-F24A-A808-8C851E025A75}" srcOrd="2" destOrd="0" presId="urn:microsoft.com/office/officeart/2005/8/layout/hierarchy3"/>
    <dgm:cxn modelId="{19E6A6C2-A05C-E94F-8D6B-372D44E2995B}" type="presParOf" srcId="{D9E35062-CE5A-8B46-A01A-BAA74729164F}" destId="{37DACED1-F016-E74D-A40A-3919CD99663B}" srcOrd="3" destOrd="0" presId="urn:microsoft.com/office/officeart/2005/8/layout/hierarchy3"/>
    <dgm:cxn modelId="{2801BC3F-B7D5-7B4E-A454-20EFA5312848}" type="presParOf" srcId="{D9E35062-CE5A-8B46-A01A-BAA74729164F}" destId="{918EDDA2-5C7F-154B-A8E7-435235E12534}" srcOrd="4" destOrd="0" presId="urn:microsoft.com/office/officeart/2005/8/layout/hierarchy3"/>
    <dgm:cxn modelId="{39AA3E8C-ED13-884D-8E23-04D7C08C2F63}" type="presParOf" srcId="{D9E35062-CE5A-8B46-A01A-BAA74729164F}" destId="{94EF5F92-A4C1-FE4B-A86D-9C9FC945D2F5}" srcOrd="5" destOrd="0" presId="urn:microsoft.com/office/officeart/2005/8/layout/hierarchy3"/>
    <dgm:cxn modelId="{0B117404-BDFE-DF4A-AEAA-B7A1CD9A561F}" type="presParOf" srcId="{D9E35062-CE5A-8B46-A01A-BAA74729164F}" destId="{79B45D08-C1BD-4A46-9FEE-97054AECAB11}" srcOrd="6" destOrd="0" presId="urn:microsoft.com/office/officeart/2005/8/layout/hierarchy3"/>
    <dgm:cxn modelId="{94CAB088-23B9-C04D-BF1C-EB83FB44AF3D}" type="presParOf" srcId="{D9E35062-CE5A-8B46-A01A-BAA74729164F}" destId="{35777EDC-F503-2143-AED8-2F506F57BDA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0F66A5-DFD3-404C-BBF5-C62B3A6D67AA}" type="slidenum">
              <a:rPr lang="sv-SE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06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4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1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5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96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201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94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22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61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22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7403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679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81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76894" y="6463507"/>
            <a:ext cx="237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sv-SE" sz="1400" dirty="0" smtClean="0">
                <a:solidFill>
                  <a:srgbClr val="FFFFFF"/>
                </a:solidFill>
                <a:latin typeface="Arial" charset="0"/>
              </a:rPr>
              <a:t>Onsala Space </a:t>
            </a:r>
            <a:r>
              <a:rPr lang="sv-SE" sz="1400" dirty="0" err="1" smtClean="0">
                <a:solidFill>
                  <a:srgbClr val="FFFFFF"/>
                </a:solidFill>
                <a:latin typeface="Arial" charset="0"/>
              </a:rPr>
              <a:t>Observatory</a:t>
            </a:r>
            <a:r>
              <a:rPr lang="sv-SE" sz="140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pic>
        <p:nvPicPr>
          <p:cNvPr id="1029" name="Bildobjekt 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8738"/>
            <a:ext cx="495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47" y="6418722"/>
            <a:ext cx="397545" cy="397545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599678" y="70666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kern="12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http://</a:t>
            </a:r>
            <a:r>
              <a:rPr lang="en-GB" sz="1800" kern="1200" dirty="0" err="1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www.evlbi.org</a:t>
            </a:r>
            <a:r>
              <a:rPr lang="en-GB" sz="1800" kern="12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/</a:t>
            </a:r>
            <a:endParaRPr lang="en-GB" sz="1800" kern="1200" dirty="0">
              <a:solidFill>
                <a:schemeClr val="bg1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+mj-lt"/>
          <a:ea typeface="ＭＳ Ｐゴシック" charset="0"/>
          <a:cs typeface="ＭＳ Ｐゴシック" charset="0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7297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72970"/>
          </a:solidFill>
          <a:latin typeface="+mn-lt"/>
          <a:ea typeface="ＭＳ Ｐゴシック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72970"/>
          </a:solidFill>
          <a:latin typeface="+mn-lt"/>
          <a:ea typeface="ＭＳ Ｐゴシック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72970"/>
          </a:solidFill>
          <a:latin typeface="+mn-lt"/>
          <a:ea typeface="ＭＳ Ｐゴシック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  <a:ea typeface="ＭＳ Ｐゴシック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ubrik 1"/>
          <p:cNvSpPr>
            <a:spLocks noGrp="1"/>
          </p:cNvSpPr>
          <p:nvPr>
            <p:ph type="ctrTitle"/>
          </p:nvPr>
        </p:nvSpPr>
        <p:spPr bwMode="auto">
          <a:xfrm>
            <a:off x="594995" y="699770"/>
            <a:ext cx="7772400" cy="34455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6000" dirty="0">
                <a:solidFill>
                  <a:schemeClr val="tx2"/>
                </a:solidFill>
                <a:latin typeface="Calibri" charset="0"/>
              </a:rPr>
              <a:t>Present status </a:t>
            </a:r>
            <a:br>
              <a:rPr lang="en-GB" sz="6000" dirty="0">
                <a:solidFill>
                  <a:schemeClr val="tx2"/>
                </a:solidFill>
                <a:latin typeface="Calibri" charset="0"/>
              </a:rPr>
            </a:br>
            <a:r>
              <a:rPr lang="en-GB" sz="6000" dirty="0" smtClean="0">
                <a:solidFill>
                  <a:schemeClr val="tx2"/>
                </a:solidFill>
                <a:latin typeface="Calibri" charset="0"/>
              </a:rPr>
              <a:t>and </a:t>
            </a:r>
            <a:br>
              <a:rPr lang="en-GB" sz="6000" dirty="0" smtClean="0">
                <a:solidFill>
                  <a:schemeClr val="tx2"/>
                </a:solidFill>
                <a:latin typeface="Calibri" charset="0"/>
              </a:rPr>
            </a:br>
            <a:r>
              <a:rPr lang="en-GB" sz="6000" dirty="0" smtClean="0">
                <a:solidFill>
                  <a:schemeClr val="tx2"/>
                </a:solidFill>
                <a:latin typeface="Calibri" charset="0"/>
              </a:rPr>
              <a:t>technical </a:t>
            </a:r>
            <a:r>
              <a:rPr lang="en-GB" sz="6000" dirty="0">
                <a:solidFill>
                  <a:schemeClr val="tx2"/>
                </a:solidFill>
                <a:latin typeface="Calibri" charset="0"/>
              </a:rPr>
              <a:t>directions </a:t>
            </a:r>
            <a:r>
              <a:rPr lang="en-GB" sz="6000" dirty="0" smtClean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GB" sz="6000" dirty="0" smtClean="0">
                <a:solidFill>
                  <a:schemeClr val="tx2"/>
                </a:solidFill>
                <a:latin typeface="Calibri" charset="0"/>
              </a:rPr>
            </a:br>
            <a:r>
              <a:rPr lang="en-GB" sz="6000" dirty="0" smtClean="0">
                <a:solidFill>
                  <a:schemeClr val="tx2"/>
                </a:solidFill>
                <a:latin typeface="Calibri" charset="0"/>
              </a:rPr>
              <a:t>of </a:t>
            </a:r>
            <a:r>
              <a:rPr lang="en-GB" sz="6000" dirty="0">
                <a:solidFill>
                  <a:schemeClr val="tx2"/>
                </a:solidFill>
                <a:latin typeface="Calibri" charset="0"/>
              </a:rPr>
              <a:t>the EVN</a:t>
            </a:r>
          </a:p>
        </p:txBody>
      </p:sp>
      <p:sp>
        <p:nvSpPr>
          <p:cNvPr id="3074" name="Underrubrik 2"/>
          <p:cNvSpPr>
            <a:spLocks noGrp="1"/>
          </p:cNvSpPr>
          <p:nvPr>
            <p:ph type="subTitle" idx="1"/>
          </p:nvPr>
        </p:nvSpPr>
        <p:spPr bwMode="auto">
          <a:xfrm>
            <a:off x="1320800" y="4624070"/>
            <a:ext cx="6400800" cy="14516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solidFill>
                  <a:schemeClr val="tx2"/>
                </a:solidFill>
                <a:latin typeface="Calibri" charset="0"/>
              </a:rPr>
              <a:t>Michael Lindqvist</a:t>
            </a:r>
          </a:p>
          <a:p>
            <a:r>
              <a:rPr lang="en-GB" sz="2000" dirty="0" err="1">
                <a:solidFill>
                  <a:schemeClr val="tx2"/>
                </a:solidFill>
                <a:latin typeface="Calibri" charset="0"/>
              </a:rPr>
              <a:t>Onsala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 Space Observatory,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Sweden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Arpad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Szomoru</a:t>
            </a:r>
            <a:endParaRPr lang="en-GB" sz="20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JIVE, The Netherlands</a:t>
            </a:r>
            <a:endParaRPr lang="en-GB" sz="2000" dirty="0">
              <a:solidFill>
                <a:schemeClr val="tx2"/>
              </a:solidFill>
              <a:latin typeface="Calibri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GB" sz="2000" dirty="0" smtClean="0">
                <a:solidFill>
                  <a:schemeClr val="tx2"/>
                </a:solidFill>
                <a:latin typeface="Calibri" charset="0"/>
              </a:rPr>
            </a:b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 </a:t>
            </a:r>
            <a:endParaRPr lang="en-GB" sz="2000" dirty="0">
              <a:solidFill>
                <a:schemeClr val="tx2"/>
              </a:solidFill>
              <a:latin typeface="Calibri" charset="0"/>
            </a:endParaRPr>
          </a:p>
          <a:p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GB" dirty="0">
                <a:solidFill>
                  <a:schemeClr val="tx2"/>
                </a:solidFill>
                <a:latin typeface="Calibri" charset="0"/>
              </a:rPr>
              <a:t>Proposal trend </a:t>
            </a:r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across 9 years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18160" y="5570250"/>
            <a:ext cx="724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1800" dirty="0">
                <a:solidFill>
                  <a:schemeClr val="tx2"/>
                </a:solidFill>
                <a:latin typeface="Calibri" charset="0"/>
              </a:rPr>
              <a:t>Introduction of </a:t>
            </a:r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Mark 5 </a:t>
            </a:r>
            <a:r>
              <a:rPr lang="en-GB" sz="1800" dirty="0">
                <a:solidFill>
                  <a:schemeClr val="tx2"/>
                </a:solidFill>
                <a:latin typeface="Calibri" charset="0"/>
              </a:rPr>
              <a:t>recording system (game changer)</a:t>
            </a:r>
          </a:p>
          <a:p>
            <a:pPr marL="342900" indent="-342900">
              <a:buFont typeface="Arial"/>
              <a:buChar char="•"/>
            </a:pPr>
            <a:r>
              <a:rPr lang="en-GB" sz="1800" dirty="0">
                <a:solidFill>
                  <a:schemeClr val="tx2"/>
                </a:solidFill>
                <a:latin typeface="Calibri" charset="0"/>
              </a:rPr>
              <a:t>Emergence of high bandwidth optical fibre </a:t>
            </a:r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networks (</a:t>
            </a:r>
            <a:r>
              <a:rPr lang="en-GB" sz="1800" dirty="0" err="1" smtClean="0">
                <a:solidFill>
                  <a:schemeClr val="tx2"/>
                </a:solidFill>
                <a:latin typeface="Calibri" charset="0"/>
              </a:rPr>
              <a:t>EXPReS</a:t>
            </a:r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, </a:t>
            </a:r>
            <a:r>
              <a:rPr lang="en-GB" sz="1800" dirty="0" err="1" smtClean="0">
                <a:solidFill>
                  <a:schemeClr val="tx2"/>
                </a:solidFill>
                <a:latin typeface="Calibri" charset="0"/>
              </a:rPr>
              <a:t>NEXPReS</a:t>
            </a:r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)</a:t>
            </a:r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459734"/>
              </p:ext>
            </p:extLst>
          </p:nvPr>
        </p:nvGraphicFramePr>
        <p:xfrm>
          <a:off x="579120" y="1148080"/>
          <a:ext cx="702056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/>
          <p:cNvSpPr/>
          <p:nvPr/>
        </p:nvSpPr>
        <p:spPr>
          <a:xfrm>
            <a:off x="6817360" y="4798090"/>
            <a:ext cx="101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 smtClean="0">
                <a:solidFill>
                  <a:schemeClr val="tx2"/>
                </a:solidFill>
                <a:latin typeface="Calibri" charset="0"/>
              </a:rPr>
              <a:t>Muxlow</a:t>
            </a:r>
            <a:endParaRPr lang="en-GB" sz="1800" dirty="0" smtClean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858000" y="432057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Calibri" charset="0"/>
              </a:rPr>
              <a:t>2014 final figures assume </a:t>
            </a:r>
            <a:endParaRPr lang="en-GB" sz="14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1400" dirty="0" smtClean="0">
                <a:solidFill>
                  <a:schemeClr val="tx2"/>
                </a:solidFill>
                <a:latin typeface="Calibri" charset="0"/>
              </a:rPr>
              <a:t>an </a:t>
            </a:r>
            <a:r>
              <a:rPr lang="en-GB" sz="1400" dirty="0">
                <a:solidFill>
                  <a:schemeClr val="tx2"/>
                </a:solidFill>
                <a:latin typeface="Calibri" charset="0"/>
              </a:rPr>
              <a:t>average of 11 </a:t>
            </a:r>
            <a:r>
              <a:rPr lang="en-GB" sz="1400" dirty="0" err="1">
                <a:solidFill>
                  <a:schemeClr val="tx2"/>
                </a:solidFill>
                <a:latin typeface="Calibri" charset="0"/>
              </a:rPr>
              <a:t>ToOs</a:t>
            </a:r>
            <a:r>
              <a:rPr lang="en-GB" sz="1400" dirty="0">
                <a:solidFill>
                  <a:schemeClr val="tx2"/>
                </a:solidFill>
                <a:latin typeface="Calibri" charset="0"/>
              </a:rPr>
              <a:t>/</a:t>
            </a:r>
            <a:r>
              <a:rPr lang="en-GB" sz="1400" dirty="0" smtClean="0">
                <a:solidFill>
                  <a:schemeClr val="tx2"/>
                </a:solidFill>
                <a:latin typeface="Calibri" charset="0"/>
              </a:rPr>
              <a:t>year</a:t>
            </a:r>
            <a:endParaRPr lang="en-GB" sz="1400" dirty="0">
              <a:solidFill>
                <a:schemeClr val="tx2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Calibri" charset="0"/>
              </a:rPr>
              <a:t>Current status</a:t>
            </a:r>
            <a:endParaRPr lang="en-GB" dirty="0">
              <a:latin typeface="Calibri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160338" y="1825625"/>
          <a:ext cx="8497887" cy="185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448"/>
                <a:gridCol w="1144894"/>
                <a:gridCol w="805673"/>
                <a:gridCol w="1107920"/>
                <a:gridCol w="1213984"/>
                <a:gridCol w="1213984"/>
                <a:gridCol w="1213984"/>
              </a:tblGrid>
              <a:tr h="74371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Array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90 cm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18 cm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6 cm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3.6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cm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1.3 cm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0.7 cm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</a:tr>
              <a:tr h="3717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EVN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-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15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0.6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</a:tr>
              <a:tr h="3717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EVN</a:t>
                      </a:r>
                      <a:r>
                        <a:rPr lang="en-GB" sz="1800" baseline="0" dirty="0" smtClean="0"/>
                        <a:t> (</a:t>
                      </a:r>
                      <a:r>
                        <a:rPr lang="en-GB" sz="1800" baseline="0" dirty="0" err="1" smtClean="0"/>
                        <a:t>inc.</a:t>
                      </a:r>
                      <a:r>
                        <a:rPr lang="en-GB" sz="1800" baseline="0" dirty="0" smtClean="0"/>
                        <a:t> SH/Ur)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30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1.5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0.3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0.15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</a:tr>
              <a:tr h="3717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EVN+VLBA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19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0.7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0.25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/>
                        <a:t>0.13</a:t>
                      </a:r>
                      <a:endParaRPr lang="en-GB" sz="1800" dirty="0"/>
                    </a:p>
                  </a:txBody>
                  <a:tcPr marL="91453" marR="91453" marT="45726" marB="45726"/>
                </a:tc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174625" y="1328738"/>
            <a:ext cx="61896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/>
                </a:solidFill>
                <a:latin typeface="+mn-lt"/>
              </a:rPr>
              <a:t>Maximum Angular Resolution in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milliarcseconds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256784" y="3881253"/>
            <a:ext cx="8592576" cy="2072507"/>
          </a:xfrm>
        </p:spPr>
        <p:txBody>
          <a:bodyPr/>
          <a:lstStyle/>
          <a:p>
            <a:pPr>
              <a:defRPr/>
            </a:pPr>
            <a:r>
              <a:rPr lang="en-GB" sz="1600" dirty="0" smtClean="0">
                <a:solidFill>
                  <a:schemeClr val="tx2"/>
                </a:solidFill>
                <a:cs typeface="+mn-cs"/>
              </a:rPr>
              <a:t>Telescopes, 14 – 300 m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2"/>
                </a:solidFill>
                <a:cs typeface="+mn-cs"/>
              </a:rPr>
              <a:t>Data rate 1 </a:t>
            </a:r>
            <a:r>
              <a:rPr lang="en-GB" sz="1600" dirty="0" err="1" smtClean="0">
                <a:solidFill>
                  <a:schemeClr val="tx2"/>
                </a:solidFill>
                <a:cs typeface="+mn-cs"/>
              </a:rPr>
              <a:t>Gbps</a:t>
            </a:r>
            <a:r>
              <a:rPr lang="en-GB" sz="1600" dirty="0" smtClean="0">
                <a:solidFill>
                  <a:schemeClr val="tx2"/>
                </a:solidFill>
                <a:cs typeface="+mn-cs"/>
              </a:rPr>
              <a:t> (2x128 MHz, 2-bit sampling)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2"/>
                </a:solidFill>
                <a:cs typeface="+mn-cs"/>
              </a:rPr>
              <a:t>Global observations @ 1 </a:t>
            </a:r>
            <a:r>
              <a:rPr lang="en-GB" sz="1600" dirty="0" err="1" smtClean="0">
                <a:solidFill>
                  <a:schemeClr val="tx2"/>
                </a:solidFill>
                <a:cs typeface="+mn-cs"/>
              </a:rPr>
              <a:t>Gbps</a:t>
            </a:r>
            <a:endParaRPr lang="en-GB" sz="1600" dirty="0" smtClean="0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2"/>
                </a:solidFill>
                <a:cs typeface="+mn-cs"/>
              </a:rPr>
              <a:t>Disk recording/e-VLBI</a:t>
            </a:r>
          </a:p>
          <a:p>
            <a:pPr>
              <a:defRPr/>
            </a:pPr>
            <a:r>
              <a:rPr lang="en-GB" sz="1600" dirty="0">
                <a:solidFill>
                  <a:schemeClr val="tx2"/>
                </a:solidFill>
                <a:cs typeface="+mn-cs"/>
              </a:rPr>
              <a:t>D</a:t>
            </a:r>
            <a:r>
              <a:rPr lang="en-GB" sz="1600" dirty="0" smtClean="0">
                <a:solidFill>
                  <a:schemeClr val="tx2"/>
                </a:solidFill>
                <a:cs typeface="+mn-cs"/>
              </a:rPr>
              <a:t>igital </a:t>
            </a:r>
            <a:r>
              <a:rPr lang="en-GB" sz="1600" dirty="0" err="1" smtClean="0">
                <a:solidFill>
                  <a:schemeClr val="tx2"/>
                </a:solidFill>
                <a:cs typeface="+mn-cs"/>
              </a:rPr>
              <a:t>backends</a:t>
            </a:r>
            <a:r>
              <a:rPr lang="en-GB" sz="1600" dirty="0" smtClean="0">
                <a:solidFill>
                  <a:schemeClr val="tx2"/>
                </a:solidFill>
                <a:cs typeface="+mn-cs"/>
              </a:rPr>
              <a:t> (DBBC2, CDAS, RDBE, R1002, DVP), recorders (mostly Mark 5)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2"/>
                </a:solidFill>
                <a:cs typeface="+mn-cs"/>
              </a:rPr>
              <a:t>Typically 50-60 Tb/station per session. </a:t>
            </a:r>
            <a:r>
              <a:rPr lang="en-GB" sz="1600" dirty="0">
                <a:solidFill>
                  <a:schemeClr val="tx2"/>
                </a:solidFill>
                <a:cs typeface="+mn-cs"/>
              </a:rPr>
              <a:t>R</a:t>
            </a:r>
            <a:r>
              <a:rPr lang="en-GB" sz="1600" dirty="0" smtClean="0">
                <a:solidFill>
                  <a:schemeClr val="tx2"/>
                </a:solidFill>
                <a:cs typeface="+mn-cs"/>
              </a:rPr>
              <a:t>ecord &gt; 1000 TB for a session </a:t>
            </a:r>
            <a:endParaRPr lang="en-GB" sz="1600" dirty="0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2"/>
                </a:solidFill>
                <a:cs typeface="+mn-cs"/>
              </a:rPr>
              <a:t>Record: A 23−station global experiment. </a:t>
            </a:r>
          </a:p>
          <a:p>
            <a:pPr>
              <a:defRPr/>
            </a:pPr>
            <a:r>
              <a:rPr lang="en-GB" sz="1600" dirty="0">
                <a:solidFill>
                  <a:schemeClr val="tx2"/>
                </a:solidFill>
                <a:cs typeface="+mn-cs"/>
              </a:rPr>
              <a:t>EVN Software </a:t>
            </a:r>
            <a:r>
              <a:rPr lang="en-GB" sz="1600" dirty="0" err="1">
                <a:solidFill>
                  <a:schemeClr val="tx2"/>
                </a:solidFill>
                <a:cs typeface="+mn-cs"/>
              </a:rPr>
              <a:t>Correlator</a:t>
            </a:r>
            <a:r>
              <a:rPr lang="en-GB" sz="1600" dirty="0">
                <a:solidFill>
                  <a:schemeClr val="tx2"/>
                </a:solidFill>
                <a:cs typeface="+mn-cs"/>
              </a:rPr>
              <a:t> at JIVE (</a:t>
            </a:r>
            <a:r>
              <a:rPr lang="en-GB" sz="1600" dirty="0" smtClean="0">
                <a:solidFill>
                  <a:schemeClr val="tx2"/>
                </a:solidFill>
                <a:cs typeface="+mn-cs"/>
              </a:rPr>
              <a:t>SFXC)</a:t>
            </a:r>
            <a:endParaRPr lang="sv-SE" sz="1600" dirty="0" smtClean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3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Observing sessions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8194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36880" y="1397001"/>
            <a:ext cx="8229600" cy="27787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alibri" charset="0"/>
              </a:rPr>
              <a:t>The EVN observes during: 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 3 EVN sessions (3x3 weeks)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10 e-VLBI sessions (10x24 hours)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Target of Opportunity</a:t>
            </a:r>
            <a:endParaRPr lang="en-GB" sz="2400" dirty="0">
              <a:solidFill>
                <a:schemeClr val="tx2"/>
              </a:solidFill>
              <a:latin typeface="Calibri" charset="0"/>
            </a:endParaRP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Out of Session</a:t>
            </a:r>
            <a:endParaRPr lang="en-GB" sz="28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800" b="1" dirty="0" smtClean="0">
                <a:solidFill>
                  <a:schemeClr val="tx2"/>
                </a:solidFill>
                <a:latin typeface="Calibri" charset="0"/>
              </a:rPr>
              <a:t>The VLBI friends performs the observations</a:t>
            </a:r>
            <a:endParaRPr lang="en-GB" sz="2800" b="1" dirty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2" name="Bildobjekt 1" descr="56hgkO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39" y="4226559"/>
            <a:ext cx="3246121" cy="2084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Typical EVN Session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6674118"/>
              </p:ext>
            </p:extLst>
          </p:nvPr>
        </p:nvGraphicFramePr>
        <p:xfrm>
          <a:off x="-1422400" y="1488440"/>
          <a:ext cx="7051040" cy="466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Höger 6"/>
          <p:cNvSpPr/>
          <p:nvPr/>
        </p:nvSpPr>
        <p:spPr bwMode="auto">
          <a:xfrm>
            <a:off x="1981200" y="1849120"/>
            <a:ext cx="294640" cy="22352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Höger 1"/>
          <p:cNvSpPr/>
          <p:nvPr/>
        </p:nvSpPr>
        <p:spPr bwMode="auto">
          <a:xfrm>
            <a:off x="6786880" y="5618480"/>
            <a:ext cx="355600" cy="39624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5074927" y="5356864"/>
            <a:ext cx="1554465" cy="777232"/>
            <a:chOff x="3719828" y="2562"/>
            <a:chExt cx="1554465" cy="777232"/>
          </a:xfrm>
        </p:grpSpPr>
        <p:sp>
          <p:nvSpPr>
            <p:cNvPr id="8" name="Rektangel med rundade hörn 7"/>
            <p:cNvSpPr/>
            <p:nvPr/>
          </p:nvSpPr>
          <p:spPr>
            <a:xfrm>
              <a:off x="3719828" y="2562"/>
              <a:ext cx="1554465" cy="77723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ktangel 8"/>
            <p:cNvSpPr/>
            <p:nvPr/>
          </p:nvSpPr>
          <p:spPr>
            <a:xfrm>
              <a:off x="3742592" y="25326"/>
              <a:ext cx="1508937" cy="731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err="1" smtClean="0"/>
                <a:t>Correlator</a:t>
              </a:r>
              <a:endParaRPr lang="en-GB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 dirty="0" smtClean="0"/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7269487" y="5356864"/>
            <a:ext cx="1554465" cy="777232"/>
            <a:chOff x="3719828" y="2562"/>
            <a:chExt cx="1554465" cy="777232"/>
          </a:xfrm>
        </p:grpSpPr>
        <p:sp>
          <p:nvSpPr>
            <p:cNvPr id="14" name="Rektangel med rundade hörn 13"/>
            <p:cNvSpPr/>
            <p:nvPr/>
          </p:nvSpPr>
          <p:spPr>
            <a:xfrm>
              <a:off x="3719828" y="2562"/>
              <a:ext cx="1554465" cy="77723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ktangel 14"/>
            <p:cNvSpPr/>
            <p:nvPr/>
          </p:nvSpPr>
          <p:spPr>
            <a:xfrm>
              <a:off x="3742592" y="25326"/>
              <a:ext cx="1508937" cy="731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Users</a:t>
              </a:r>
              <a:endParaRPr lang="en-GB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 dirty="0" smtClean="0"/>
            </a:p>
          </p:txBody>
        </p:sp>
      </p:grpSp>
      <p:sp>
        <p:nvSpPr>
          <p:cNvPr id="16" name="Höger 15"/>
          <p:cNvSpPr/>
          <p:nvPr/>
        </p:nvSpPr>
        <p:spPr bwMode="auto">
          <a:xfrm>
            <a:off x="4023360" y="5618480"/>
            <a:ext cx="894080" cy="42672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TOG-meetings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81280" y="1569720"/>
            <a:ext cx="4521200" cy="29514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solidFill>
                  <a:schemeClr val="tx2"/>
                </a:solidFill>
                <a:latin typeface="Calibri" charset="0"/>
              </a:rPr>
              <a:t>Reports from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JIVE</a:t>
            </a:r>
            <a:endParaRPr lang="en-GB" sz="2000" dirty="0">
              <a:solidFill>
                <a:schemeClr val="tx2"/>
              </a:solidFill>
              <a:latin typeface="Calibri" charset="0"/>
            </a:endParaRPr>
          </a:p>
          <a:p>
            <a:pPr lvl="1"/>
            <a:r>
              <a:rPr lang="en-GB" sz="1600" dirty="0" smtClean="0">
                <a:solidFill>
                  <a:srgbClr val="FF0000"/>
                </a:solidFill>
                <a:latin typeface="Calibri" charset="0"/>
              </a:rPr>
              <a:t>Calibration!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Discussion about previous sessions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Current &amp; new instrumentation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Technical priorities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Reports from NRAO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and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Haystack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Development: e.g. 64 </a:t>
            </a:r>
            <a:r>
              <a:rPr lang="en-GB" sz="2000" dirty="0" err="1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 with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ALMA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4450080" y="4597401"/>
            <a:ext cx="4236720" cy="4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7297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072970"/>
                </a:solidFill>
                <a:latin typeface="+mn-lt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72970"/>
                </a:solidFill>
                <a:latin typeface="+mn-lt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72970"/>
                </a:solidFill>
                <a:latin typeface="+mn-lt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SRT, October 5, 2014</a:t>
            </a:r>
            <a:endParaRPr lang="en-GB" sz="20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1402080" y="5643881"/>
            <a:ext cx="1188720" cy="5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7297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072970"/>
                </a:solidFill>
                <a:latin typeface="+mn-lt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72970"/>
                </a:solidFill>
                <a:latin typeface="+mn-lt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72970"/>
                </a:solidFill>
                <a:latin typeface="+mn-lt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3600" dirty="0" smtClean="0">
                <a:solidFill>
                  <a:schemeClr val="tx2"/>
                </a:solidFill>
                <a:latin typeface="Calibri" charset="0"/>
              </a:rPr>
              <a:t>CBD</a:t>
            </a:r>
            <a:endParaRPr lang="en-GB" sz="36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3" name="Upp-ned 2"/>
          <p:cNvSpPr/>
          <p:nvPr/>
        </p:nvSpPr>
        <p:spPr bwMode="auto">
          <a:xfrm>
            <a:off x="1757680" y="4511040"/>
            <a:ext cx="386080" cy="104648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" name="Bildobjekt 1" descr="IMG_17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1574799"/>
            <a:ext cx="4511043" cy="30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What does the user want?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65072"/>
              </p:ext>
            </p:extLst>
          </p:nvPr>
        </p:nvGraphicFramePr>
        <p:xfrm>
          <a:off x="149119" y="1365511"/>
          <a:ext cx="8603932" cy="466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059"/>
                <a:gridCol w="7167873"/>
              </a:tblGrid>
              <a:tr h="397691">
                <a:tc>
                  <a:txBody>
                    <a:bodyPr/>
                    <a:lstStyle/>
                    <a:p>
                      <a:r>
                        <a:rPr lang="en-GB" dirty="0" smtClean="0"/>
                        <a:t>Average</a:t>
                      </a:r>
                      <a:r>
                        <a:rPr lang="en-GB" baseline="0" dirty="0" smtClean="0"/>
                        <a:t> rank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sv-S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sv-SE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sv-S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r>
                        <a:rPr lang="sv-S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sv-SE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sv-S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EVN </a:t>
                      </a:r>
                      <a:r>
                        <a:rPr lang="sv-SE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</a:t>
                      </a:r>
                      <a:r>
                        <a:rPr lang="sv-S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44101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Improved </a:t>
                      </a:r>
                      <a:r>
                        <a:rPr lang="en-GB" dirty="0" err="1" smtClean="0">
                          <a:solidFill>
                            <a:srgbClr val="1F497D"/>
                          </a:solidFill>
                        </a:rPr>
                        <a:t>uv</a:t>
                      </a:r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-coverage (more telescopes, more short </a:t>
                      </a:r>
                      <a:r>
                        <a:rPr lang="en-GB" dirty="0" err="1" smtClean="0">
                          <a:solidFill>
                            <a:srgbClr val="1F497D"/>
                          </a:solidFill>
                        </a:rPr>
                        <a:t>spacings</a:t>
                      </a:r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)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9769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3.50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Increased bandwidth to improve sensitivity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9769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4.57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Improved calibration in general (phase, amplitude, </a:t>
                      </a:r>
                      <a:r>
                        <a:rPr lang="en-GB" dirty="0" err="1" smtClean="0">
                          <a:solidFill>
                            <a:srgbClr val="1F497D"/>
                          </a:solidFill>
                        </a:rPr>
                        <a:t>bandpass</a:t>
                      </a:r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, polarization)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9769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4.60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Improved resolution (more long baselines)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97691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2"/>
                          </a:solidFill>
                        </a:rPr>
                        <a:t>4.73</a:t>
                      </a:r>
                      <a:endParaRPr lang="en-GB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1F497D"/>
                          </a:solidFill>
                        </a:rPr>
                        <a:t>Frequency agility for spectral index imaging</a:t>
                      </a:r>
                      <a:endParaRPr lang="en-GB" b="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9769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6.06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Real-time e-VLBI capabilities for more telescopes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9769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6.34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Extended observing time to be able to carry out big surveys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9769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6.42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Real-time e-VLBI capabilities for a larger fraction of observing time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9769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6.71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Improved astrometry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9769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6.89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F497D"/>
                          </a:solidFill>
                        </a:rPr>
                        <a:t>Larger field of view</a:t>
                      </a:r>
                      <a:endParaRPr lang="en-GB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  <a:latin typeface="Calibri" charset="0"/>
              </a:rPr>
              <a:t>Enhancing EVN capabilities</a:t>
            </a:r>
          </a:p>
        </p:txBody>
      </p:sp>
      <p:sp>
        <p:nvSpPr>
          <p:cNvPr id="27650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77520" y="1478280"/>
            <a:ext cx="8229600" cy="514604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Calibri" charset="0"/>
              </a:rPr>
              <a:t>New observing </a:t>
            </a:r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modes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EVN+LBA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Out-of-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Session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(up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to a maximum of 144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hours/year)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Calibri" charset="0"/>
              </a:rPr>
              <a:t>Triggered/interrupted e-VLBI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observations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Disk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recording and e-VLBI simultaneously (</a:t>
            </a:r>
            <a:r>
              <a:rPr lang="en-GB" sz="2000" dirty="0" err="1">
                <a:solidFill>
                  <a:schemeClr val="tx2"/>
                </a:solidFill>
                <a:latin typeface="Calibri" charset="0"/>
              </a:rPr>
              <a:t>NEXPReS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)</a:t>
            </a:r>
            <a:endParaRPr lang="en-GB" sz="2000" dirty="0">
              <a:solidFill>
                <a:schemeClr val="tx2"/>
              </a:solidFill>
              <a:latin typeface="Calibri" charset="0"/>
            </a:endParaRPr>
          </a:p>
          <a:p>
            <a:pPr lvl="2"/>
            <a:r>
              <a:rPr lang="en-GB" sz="1800" dirty="0">
                <a:solidFill>
                  <a:schemeClr val="tx2"/>
                </a:solidFill>
                <a:latin typeface="Calibri" charset="0"/>
              </a:rPr>
              <a:t>A successful 4 </a:t>
            </a:r>
            <a:r>
              <a:rPr lang="en-GB" sz="1800" dirty="0" err="1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sz="1800" dirty="0">
                <a:solidFill>
                  <a:schemeClr val="tx2"/>
                </a:solidFill>
                <a:latin typeface="Calibri" charset="0"/>
              </a:rPr>
              <a:t> recording/streaming demonstration was done on September </a:t>
            </a:r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18, 2013, </a:t>
            </a:r>
            <a:r>
              <a:rPr lang="en-GB" sz="1800" dirty="0">
                <a:solidFill>
                  <a:schemeClr val="tx2"/>
                </a:solidFill>
                <a:latin typeface="Calibri" charset="0"/>
              </a:rPr>
              <a:t>during the final review of </a:t>
            </a:r>
            <a:r>
              <a:rPr lang="en-GB" sz="1800" dirty="0" err="1" smtClean="0">
                <a:solidFill>
                  <a:schemeClr val="tx2"/>
                </a:solidFill>
                <a:latin typeface="Calibri" charset="0"/>
              </a:rPr>
              <a:t>NEXPReS</a:t>
            </a:r>
            <a:endParaRPr lang="en-GB" sz="18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New telescopes and collaborations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Calibri" charset="0"/>
              </a:rPr>
              <a:t>e-Merlin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with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all out stations at 1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 (and beyond)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KVN,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RadioAstron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, </a:t>
            </a:r>
            <a:r>
              <a:rPr lang="en-GB" sz="2000" dirty="0" err="1">
                <a:solidFill>
                  <a:schemeClr val="tx2"/>
                </a:solidFill>
                <a:latin typeface="Calibri" charset="0"/>
              </a:rPr>
              <a:t>Irbene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, SRT,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China, AVN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,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MeerKAT</a:t>
            </a:r>
            <a:endParaRPr lang="en-GB" sz="2000" dirty="0" smtClean="0">
              <a:solidFill>
                <a:schemeClr val="tx2"/>
              </a:solidFill>
              <a:latin typeface="Calibri" charset="0"/>
            </a:endParaRPr>
          </a:p>
          <a:p>
            <a:pPr lvl="1"/>
            <a:r>
              <a:rPr lang="en-GB" sz="2000" dirty="0">
                <a:solidFill>
                  <a:schemeClr val="tx2"/>
                </a:solidFill>
                <a:latin typeface="Calibri" charset="0"/>
              </a:rPr>
              <a:t>Sub-arrays, more observing time with smaller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telescopes</a:t>
            </a:r>
            <a:endParaRPr lang="en-GB" sz="2000" dirty="0">
              <a:solidFill>
                <a:schemeClr val="tx2"/>
              </a:solidFill>
              <a:latin typeface="Calibri" charset="0"/>
            </a:endParaRP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1 APERTIF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beam of 12 WSRT dishes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added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to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the EVN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SKA</a:t>
            </a:r>
          </a:p>
        </p:txBody>
      </p:sp>
    </p:spTree>
    <p:extLst>
      <p:ext uri="{BB962C8B-B14F-4D97-AF65-F5344CB8AC3E}">
        <p14:creationId xmlns:p14="http://schemas.microsoft.com/office/powerpoint/2010/main" val="899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  <a:latin typeface="Calibri" charset="0"/>
              </a:rPr>
              <a:t>Enhancing EVN capabilities</a:t>
            </a:r>
          </a:p>
        </p:txBody>
      </p:sp>
      <p:sp>
        <p:nvSpPr>
          <p:cNvPr id="27650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57200" y="1305560"/>
            <a:ext cx="8229600" cy="514604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e-VLBI/e-transport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Calibri" charset="0"/>
              </a:rPr>
              <a:t>High speed connectivity to, KVAZAR,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KVN, Urumqi, …</a:t>
            </a:r>
          </a:p>
          <a:p>
            <a:pPr lvl="1"/>
            <a:r>
              <a:rPr lang="en-GB" sz="2000" dirty="0" err="1">
                <a:solidFill>
                  <a:schemeClr val="tx2"/>
                </a:solidFill>
                <a:latin typeface="Calibri" charset="0"/>
              </a:rPr>
              <a:t>Diskshipping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-less operations in the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EVN (1 Session – 50-60 TB /station)</a:t>
            </a:r>
            <a:br>
              <a:rPr lang="en-GB" sz="2000" dirty="0" smtClean="0">
                <a:solidFill>
                  <a:schemeClr val="tx2"/>
                </a:solidFill>
                <a:latin typeface="Calibri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Calibri" charset="0"/>
              </a:rPr>
              <a:t>see poster</a:t>
            </a:r>
            <a:r>
              <a:rPr lang="en-GB" sz="2000" dirty="0">
                <a:solidFill>
                  <a:srgbClr val="FF0000"/>
                </a:solidFill>
                <a:latin typeface="Calibri" charset="0"/>
              </a:rPr>
              <a:t>, </a:t>
            </a:r>
            <a:r>
              <a:rPr lang="en-GB" sz="2000" dirty="0" smtClean="0">
                <a:solidFill>
                  <a:srgbClr val="FF0000"/>
                </a:solidFill>
                <a:latin typeface="Calibri" charset="0"/>
              </a:rPr>
              <a:t>H. </a:t>
            </a:r>
            <a:r>
              <a:rPr lang="en-GB" sz="2000" dirty="0" err="1" smtClean="0">
                <a:solidFill>
                  <a:srgbClr val="FF0000"/>
                </a:solidFill>
                <a:latin typeface="Calibri" charset="0"/>
              </a:rPr>
              <a:t>Verkouter</a:t>
            </a:r>
            <a:endParaRPr lang="en-GB" sz="2000" dirty="0" smtClean="0">
              <a:solidFill>
                <a:schemeClr val="tx2"/>
              </a:solidFill>
              <a:latin typeface="Calibri" charset="0"/>
            </a:endParaRPr>
          </a:p>
          <a:p>
            <a:pPr lvl="1"/>
            <a:r>
              <a:rPr lang="en-GB" sz="2000" dirty="0">
                <a:solidFill>
                  <a:schemeClr val="tx2"/>
                </a:solidFill>
                <a:latin typeface="Calibri" charset="0"/>
              </a:rPr>
              <a:t>100 </a:t>
            </a:r>
            <a:r>
              <a:rPr lang="en-GB" sz="2000" dirty="0" err="1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 technology rolled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out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Bandwidth on Demand (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BoD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) standard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to be implemented by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NRENs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Calibri" charset="0"/>
              </a:rPr>
              <a:t>Clocks, frequency via commercial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networks</a:t>
            </a:r>
          </a:p>
          <a:p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Next generation receivers, </a:t>
            </a:r>
            <a:r>
              <a:rPr lang="en-GB" sz="2400" b="1" dirty="0" err="1" smtClean="0">
                <a:solidFill>
                  <a:schemeClr val="tx2"/>
                </a:solidFill>
                <a:latin typeface="Calibri" charset="0"/>
              </a:rPr>
              <a:t>backends</a:t>
            </a:r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 and recording systems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Broadband receiver 1.6 – 5 GHz (RadioNet3 JRA DIVA)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DBBC3 32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 (DIVA, </a:t>
            </a:r>
            <a:r>
              <a:rPr lang="en-GB" sz="2000" dirty="0" smtClean="0">
                <a:solidFill>
                  <a:srgbClr val="FF0000"/>
                </a:solidFill>
                <a:latin typeface="Calibri" charset="0"/>
              </a:rPr>
              <a:t>next talk by </a:t>
            </a:r>
            <a:r>
              <a:rPr lang="en-GB" sz="2000" dirty="0" err="1" smtClean="0">
                <a:solidFill>
                  <a:srgbClr val="FF0000"/>
                </a:solidFill>
                <a:latin typeface="Calibri" charset="0"/>
              </a:rPr>
              <a:t>Alef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Mark 6,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Flexbuff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 (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NEXPReS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Observations at 2-4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 (and beyond)</a:t>
            </a:r>
          </a:p>
          <a:p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Next </a:t>
            </a:r>
            <a:r>
              <a:rPr lang="en-GB" sz="2400" b="1" dirty="0">
                <a:solidFill>
                  <a:schemeClr val="tx2"/>
                </a:solidFill>
                <a:latin typeface="Calibri" charset="0"/>
              </a:rPr>
              <a:t>generation </a:t>
            </a:r>
            <a:r>
              <a:rPr lang="en-GB" sz="2400" b="1" dirty="0" err="1">
                <a:solidFill>
                  <a:schemeClr val="tx2"/>
                </a:solidFill>
                <a:latin typeface="Calibri" charset="0"/>
              </a:rPr>
              <a:t>correlators</a:t>
            </a:r>
            <a:r>
              <a:rPr lang="en-GB" sz="2400" b="1" dirty="0">
                <a:solidFill>
                  <a:schemeClr val="tx2"/>
                </a:solidFill>
                <a:latin typeface="Calibri" charset="0"/>
              </a:rPr>
              <a:t>, </a:t>
            </a:r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SFXC, </a:t>
            </a:r>
            <a:r>
              <a:rPr lang="en-GB" sz="2400" b="1" dirty="0" err="1" smtClean="0">
                <a:solidFill>
                  <a:schemeClr val="tx2"/>
                </a:solidFill>
                <a:latin typeface="Calibri" charset="0"/>
              </a:rPr>
              <a:t>UniBoard</a:t>
            </a:r>
            <a:endParaRPr lang="en-GB" sz="2400" b="1" dirty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New observing modes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365760" y="1574800"/>
            <a:ext cx="8229600" cy="329184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alibri" charset="0"/>
              </a:rPr>
              <a:t>Triggered</a:t>
            </a:r>
            <a:r>
              <a:rPr lang="en-GB" sz="2800" b="1" dirty="0">
                <a:solidFill>
                  <a:schemeClr val="tx2"/>
                </a:solidFill>
                <a:latin typeface="Calibri" charset="0"/>
              </a:rPr>
              <a:t>/interrupted e-VLBI </a:t>
            </a:r>
            <a:r>
              <a:rPr lang="en-GB" sz="2800" b="1" dirty="0" smtClean="0">
                <a:solidFill>
                  <a:schemeClr val="tx2"/>
                </a:solidFill>
                <a:latin typeface="Calibri" charset="0"/>
              </a:rPr>
              <a:t>observations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Shortening </a:t>
            </a:r>
            <a:r>
              <a:rPr lang="en-GB" sz="2400" dirty="0">
                <a:solidFill>
                  <a:schemeClr val="tx2"/>
                </a:solidFill>
                <a:latin typeface="Calibri" charset="0"/>
              </a:rPr>
              <a:t>the trigger timescales would be valuable </a:t>
            </a:r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to probe </a:t>
            </a:r>
            <a:r>
              <a:rPr lang="en-GB" sz="2400" dirty="0">
                <a:solidFill>
                  <a:schemeClr val="tx2"/>
                </a:solidFill>
                <a:latin typeface="Calibri" charset="0"/>
              </a:rPr>
              <a:t>a </a:t>
            </a:r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new </a:t>
            </a:r>
            <a:r>
              <a:rPr lang="en-GB" sz="2400" dirty="0">
                <a:solidFill>
                  <a:schemeClr val="tx2"/>
                </a:solidFill>
                <a:latin typeface="Calibri" charset="0"/>
              </a:rPr>
              <a:t>transient parameter space in the </a:t>
            </a:r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EVN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We have (soon) a system in place that can interrupt/trigger a new observation within 5-10 minutes (or so)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Will open up generic </a:t>
            </a:r>
            <a:r>
              <a:rPr lang="en-GB" sz="2400" dirty="0">
                <a:solidFill>
                  <a:schemeClr val="tx2"/>
                </a:solidFill>
              </a:rPr>
              <a:t>triggered interrupt </a:t>
            </a:r>
            <a:r>
              <a:rPr lang="en-GB" sz="2400" dirty="0" smtClean="0">
                <a:solidFill>
                  <a:schemeClr val="tx2"/>
                </a:solidFill>
              </a:rPr>
              <a:t>programmes 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The aim is to offer this mode in 2015</a:t>
            </a:r>
          </a:p>
        </p:txBody>
      </p:sp>
    </p:spTree>
    <p:extLst>
      <p:ext uri="{BB962C8B-B14F-4D97-AF65-F5344CB8AC3E}">
        <p14:creationId xmlns:p14="http://schemas.microsoft.com/office/powerpoint/2010/main" val="38197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ubrik 1"/>
          <p:cNvSpPr>
            <a:spLocks noGrp="1"/>
          </p:cNvSpPr>
          <p:nvPr>
            <p:ph type="title"/>
          </p:nvPr>
        </p:nvSpPr>
        <p:spPr bwMode="auto">
          <a:xfrm>
            <a:off x="466725" y="58070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2 - 4 </a:t>
            </a:r>
            <a:r>
              <a:rPr lang="en-GB" dirty="0" err="1" smtClean="0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 in the EVN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28674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0" y="1391920"/>
            <a:ext cx="5618480" cy="45415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Mixed mode tests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Calibri" charset="0"/>
              </a:rPr>
              <a:t>Different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backends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, February 2013</a:t>
            </a:r>
          </a:p>
          <a:p>
            <a:pPr lvl="1"/>
            <a:endParaRPr lang="en-GB" sz="18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Calibri" charset="0"/>
              </a:rPr>
              <a:t>Bottlenecks?</a:t>
            </a:r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 </a:t>
            </a:r>
            <a:endParaRPr lang="en-GB" sz="2400" dirty="0" smtClean="0">
              <a:solidFill>
                <a:schemeClr val="tx2"/>
              </a:solidFill>
              <a:latin typeface="Calibri" charset="0"/>
            </a:endParaRPr>
          </a:p>
          <a:p>
            <a:pPr lvl="1"/>
            <a:r>
              <a:rPr lang="en-GB" sz="2000" dirty="0" smtClean="0">
                <a:solidFill>
                  <a:srgbClr val="FF0000"/>
                </a:solidFill>
                <a:latin typeface="Calibri" charset="0"/>
              </a:rPr>
              <a:t>Disk media</a:t>
            </a:r>
            <a:endParaRPr lang="en-GB" sz="2000" dirty="0">
              <a:solidFill>
                <a:schemeClr val="tx2"/>
              </a:solidFill>
              <a:latin typeface="Calibri" charset="0"/>
            </a:endParaRPr>
          </a:p>
          <a:p>
            <a:pPr lvl="1"/>
            <a:r>
              <a:rPr lang="en-GB" sz="2000" dirty="0" smtClean="0">
                <a:solidFill>
                  <a:srgbClr val="FF0000"/>
                </a:solidFill>
                <a:latin typeface="Calibri" charset="0"/>
              </a:rPr>
              <a:t>Field System: (DDC/PFB/FILA10G)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  <a:latin typeface="Calibri" charset="0"/>
              </a:rPr>
              <a:t>DBBC2: </a:t>
            </a:r>
            <a:r>
              <a:rPr lang="en-GB" sz="2000" dirty="0">
                <a:solidFill>
                  <a:srgbClr val="FF0000"/>
                </a:solidFill>
                <a:latin typeface="Calibri" charset="0"/>
              </a:rPr>
              <a:t>s</a:t>
            </a:r>
            <a:r>
              <a:rPr lang="en-GB" sz="2000" dirty="0" smtClean="0">
                <a:solidFill>
                  <a:srgbClr val="FF0000"/>
                </a:solidFill>
                <a:latin typeface="Calibri" charset="0"/>
              </a:rPr>
              <a:t>oftware (DDC 32 MHz)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2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, 2015</a:t>
            </a:r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GB" sz="1800" dirty="0" smtClean="0">
                <a:solidFill>
                  <a:schemeClr val="tx2"/>
                </a:solidFill>
                <a:latin typeface="Calibri" charset="0"/>
              </a:rPr>
            </a:br>
            <a:endParaRPr lang="en-GB" sz="18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400" b="1" dirty="0" smtClean="0">
                <a:solidFill>
                  <a:schemeClr val="tx2"/>
                </a:solidFill>
                <a:latin typeface="Calibri" charset="0"/>
              </a:rPr>
              <a:t>Discussion </a:t>
            </a:r>
            <a:r>
              <a:rPr lang="en-GB" sz="2400" b="1" dirty="0">
                <a:solidFill>
                  <a:schemeClr val="tx2"/>
                </a:solidFill>
                <a:latin typeface="Calibri" charset="0"/>
              </a:rPr>
              <a:t>at users meeting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Calibri" charset="0"/>
              </a:rPr>
              <a:t>Which band(s) first?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C-, X-, K-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and Q-band.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Science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impact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?</a:t>
            </a:r>
            <a:endParaRPr lang="en-GB" sz="2000" dirty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4" name="Picture 5" descr="mix_b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57" y="1838960"/>
            <a:ext cx="4042951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Outline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4098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57200" y="1782475"/>
            <a:ext cx="8229600" cy="27488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  <a:latin typeface="Calibri" charset="0"/>
              </a:rPr>
              <a:t>Description of </a:t>
            </a:r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the EVN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Present status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Future directions and possibilities</a:t>
            </a:r>
          </a:p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Summary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solidFill>
                  <a:schemeClr val="tx2"/>
                </a:solidFill>
                <a:latin typeface="Calibri" charset="0"/>
              </a:rPr>
              <a:t>EVN Software </a:t>
            </a:r>
            <a:r>
              <a:rPr lang="en-GB" sz="3600" dirty="0" err="1">
                <a:solidFill>
                  <a:schemeClr val="tx2"/>
                </a:solidFill>
                <a:latin typeface="Calibri" charset="0"/>
              </a:rPr>
              <a:t>Correlator</a:t>
            </a:r>
            <a:r>
              <a:rPr lang="en-GB" sz="3600" dirty="0">
                <a:solidFill>
                  <a:schemeClr val="tx2"/>
                </a:solidFill>
                <a:latin typeface="Calibri" charset="0"/>
              </a:rPr>
              <a:t> at JIVE (SFXC)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67360" y="1366520"/>
            <a:ext cx="8229600" cy="43129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solidFill>
                  <a:schemeClr val="tx2"/>
                </a:solidFill>
                <a:latin typeface="Calibri" charset="0"/>
              </a:rPr>
              <a:t>The birth of SFXC -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tracking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of Huygens probe during descent to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Titan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First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science project correlated in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fall 2011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SFXC </a:t>
            </a:r>
            <a:r>
              <a:rPr lang="en-GB" sz="2000" dirty="0">
                <a:solidFill>
                  <a:schemeClr val="tx2"/>
                </a:solidFill>
              </a:rPr>
              <a:t>primary </a:t>
            </a:r>
            <a:r>
              <a:rPr lang="en-GB" sz="2000" dirty="0" err="1">
                <a:solidFill>
                  <a:schemeClr val="tx2"/>
                </a:solidFill>
              </a:rPr>
              <a:t>correlator</a:t>
            </a:r>
            <a:r>
              <a:rPr lang="en-GB" sz="2000" dirty="0">
                <a:solidFill>
                  <a:schemeClr val="tx2"/>
                </a:solidFill>
              </a:rPr>
              <a:t> for disk </a:t>
            </a:r>
            <a:r>
              <a:rPr lang="en-GB" sz="2000" dirty="0" smtClean="0">
                <a:solidFill>
                  <a:schemeClr val="tx2"/>
                </a:solidFill>
              </a:rPr>
              <a:t>recorded data since summer 2012</a:t>
            </a:r>
            <a:endParaRPr lang="en-GB" sz="20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Hardware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correlator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 was closed down 2012</a:t>
            </a:r>
          </a:p>
          <a:p>
            <a:r>
              <a:rPr lang="en-GB" sz="2000" dirty="0">
                <a:solidFill>
                  <a:schemeClr val="tx2"/>
                </a:solidFill>
                <a:latin typeface="Calibri" charset="0"/>
              </a:rPr>
              <a:t>First real-time e-VLBI in D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ecember 2012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No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MarkIV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correlation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since then</a:t>
            </a:r>
          </a:p>
          <a:p>
            <a:r>
              <a:rPr lang="en-GB" sz="2000" dirty="0">
                <a:solidFill>
                  <a:schemeClr val="tx2"/>
                </a:solidFill>
                <a:latin typeface="Calibri" charset="0"/>
              </a:rPr>
              <a:t>e-VLBI with 13 stations @ 1 </a:t>
            </a:r>
            <a:r>
              <a:rPr lang="en-GB" sz="2000" dirty="0" err="1" smtClean="0">
                <a:solidFill>
                  <a:schemeClr val="tx2"/>
                </a:solidFill>
                <a:latin typeface="Calibri" charset="0"/>
              </a:rPr>
              <a:t>Gbps</a:t>
            </a:r>
            <a:endParaRPr lang="en-GB" sz="20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Main Features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Calibri" charset="0"/>
              </a:rPr>
              <a:t>Data formats: Mark4, VLBA, Mark5B,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VDIF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Pulsar gating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Calibri" charset="0"/>
              </a:rPr>
              <a:t>Possibility to combine gating and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binning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Calibri" charset="0"/>
              </a:rPr>
              <a:t>(practically) Unlimited spectral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resolution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Multiple phase centres (under development, real time)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Phased array mode (see EVN Newsletter #37, January 2014)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240" y="2923540"/>
            <a:ext cx="3403926" cy="2410460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/>
        </p:nvSpPr>
        <p:spPr bwMode="auto">
          <a:xfrm>
            <a:off x="6633845" y="5853748"/>
            <a:ext cx="2347595" cy="4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7297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7297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7297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7297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7297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72970"/>
                </a:solidFill>
                <a:latin typeface="Times" pitchFamily="18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72970"/>
                </a:solidFill>
                <a:latin typeface="Times" pitchFamily="18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72970"/>
                </a:solidFill>
                <a:latin typeface="Times" pitchFamily="18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72970"/>
                </a:solidFill>
                <a:latin typeface="Times" pitchFamily="18" charset="0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latin typeface="Calibri" charset="0"/>
              </a:rPr>
              <a:t>See Poster, M. </a:t>
            </a:r>
            <a:r>
              <a:rPr lang="en-GB" sz="1800" dirty="0" err="1" smtClean="0">
                <a:solidFill>
                  <a:srgbClr val="FF0000"/>
                </a:solidFill>
                <a:latin typeface="Calibri" charset="0"/>
              </a:rPr>
              <a:t>Kettenis</a:t>
            </a:r>
            <a:endParaRPr lang="en-GB" sz="1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" charset="0"/>
              </a:rPr>
              <a:t>JIVE </a:t>
            </a:r>
            <a:r>
              <a:rPr lang="en-GB" sz="3600" dirty="0" err="1" smtClean="0">
                <a:solidFill>
                  <a:schemeClr val="tx2"/>
                </a:solidFill>
                <a:latin typeface="Calibri" charset="0"/>
              </a:rPr>
              <a:t>UniBoard</a:t>
            </a:r>
            <a:r>
              <a:rPr lang="en-GB" sz="3600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GB" sz="3600" dirty="0" err="1" smtClean="0">
                <a:solidFill>
                  <a:schemeClr val="tx2"/>
                </a:solidFill>
                <a:latin typeface="Calibri" charset="0"/>
              </a:rPr>
              <a:t>Correlator</a:t>
            </a:r>
            <a:r>
              <a:rPr lang="en-GB" sz="3600" dirty="0" smtClean="0">
                <a:solidFill>
                  <a:schemeClr val="tx2"/>
                </a:solidFill>
                <a:latin typeface="Calibri" charset="0"/>
              </a:rPr>
              <a:t> (JUC)</a:t>
            </a:r>
            <a:endParaRPr lang="en-GB" sz="36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87680" y="1305561"/>
            <a:ext cx="8229600" cy="18846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 err="1">
                <a:solidFill>
                  <a:schemeClr val="tx2"/>
                </a:solidFill>
                <a:latin typeface="Calibri" charset="0"/>
              </a:rPr>
              <a:t>UniBoard</a:t>
            </a:r>
            <a:r>
              <a:rPr lang="en-GB" sz="2000" b="1" dirty="0">
                <a:solidFill>
                  <a:schemeClr val="tx2"/>
                </a:solidFill>
                <a:latin typeface="Calibri" charset="0"/>
              </a:rPr>
              <a:t>: EC-funded, led by JIVE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Calibri" charset="0"/>
              </a:rPr>
              <a:t>JRA in </a:t>
            </a:r>
            <a:r>
              <a:rPr lang="en-GB" sz="1600" dirty="0" err="1">
                <a:solidFill>
                  <a:schemeClr val="tx2"/>
                </a:solidFill>
                <a:latin typeface="Calibri" charset="0"/>
              </a:rPr>
              <a:t>RadioNet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 FP7 (also in RadioNet3)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Calibri" charset="0"/>
              </a:rPr>
              <a:t>Create generic, high performance computing platform for radio astronomy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FPGA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One 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board roughly equivalent to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the </a:t>
            </a:r>
            <a:r>
              <a:rPr lang="en-GB" sz="1600" dirty="0" err="1" smtClean="0">
                <a:solidFill>
                  <a:schemeClr val="tx2"/>
                </a:solidFill>
                <a:latin typeface="Calibri" charset="0"/>
              </a:rPr>
              <a:t>MarkIV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  <a:latin typeface="Calibri" charset="0"/>
              </a:rPr>
              <a:t>correlator</a:t>
            </a:r>
            <a:endParaRPr lang="en-GB" sz="1600" dirty="0" smtClean="0">
              <a:solidFill>
                <a:schemeClr val="tx2"/>
              </a:solidFill>
              <a:latin typeface="Calibri" charset="0"/>
            </a:endParaRPr>
          </a:p>
          <a:p>
            <a:pPr lvl="1"/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Real results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Calibri" charset="0"/>
              </a:rPr>
              <a:t>Close to commissioning</a:t>
            </a:r>
          </a:p>
          <a:p>
            <a:pPr lvl="1"/>
            <a:endParaRPr lang="en-GB" sz="1600" dirty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7" name="Picture 18" descr="uniboard_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8" y="3701893"/>
            <a:ext cx="2341081" cy="2394107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n11L4_scan11_8sta_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59" y="3410268"/>
            <a:ext cx="3793673" cy="287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" charset="0"/>
              </a:rPr>
              <a:t>SXFC </a:t>
            </a:r>
            <a:r>
              <a:rPr lang="en-GB" sz="3600" dirty="0" err="1" smtClean="0">
                <a:solidFill>
                  <a:schemeClr val="tx2"/>
                </a:solidFill>
                <a:latin typeface="Calibri" charset="0"/>
              </a:rPr>
              <a:t>vs</a:t>
            </a:r>
            <a:r>
              <a:rPr lang="en-GB" sz="3600" dirty="0" smtClean="0">
                <a:solidFill>
                  <a:schemeClr val="tx2"/>
                </a:solidFill>
                <a:latin typeface="Calibri" charset="0"/>
              </a:rPr>
              <a:t> JUC</a:t>
            </a:r>
            <a:endParaRPr lang="en-GB" sz="36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325120" y="1041401"/>
            <a:ext cx="8229600" cy="514603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tx2"/>
                </a:solidFill>
                <a:latin typeface="Calibri" charset="0"/>
              </a:rPr>
              <a:t>Software: 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Fantastically flexible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“Easy” to modify, improve, extend, expand, upgrade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Hardware gets cheaper as time goes by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Development effort and the effort needed to make it into an operational system grossly underestimated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Definitely not suited for heavy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lifting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~13 stations on current SFXC cluster at 1 </a:t>
            </a:r>
            <a:r>
              <a:rPr lang="en-GB" sz="1600" dirty="0" err="1">
                <a:solidFill>
                  <a:schemeClr val="tx2"/>
                </a:solidFill>
                <a:latin typeface="Calibri" charset="0"/>
              </a:rPr>
              <a:t>Gbps</a:t>
            </a:r>
            <a:endParaRPr lang="en-GB" sz="1600" dirty="0">
              <a:solidFill>
                <a:schemeClr val="tx2"/>
              </a:solidFill>
              <a:latin typeface="Calibri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16 stations at 4 </a:t>
            </a:r>
            <a:r>
              <a:rPr lang="en-GB" sz="1600" dirty="0" err="1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: factor of ~5 more hardware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needed</a:t>
            </a:r>
            <a:endParaRPr lang="en-GB" sz="1600" dirty="0">
              <a:solidFill>
                <a:schemeClr val="tx2"/>
              </a:solidFill>
              <a:latin typeface="Calibri" charset="0"/>
            </a:endParaRPr>
          </a:p>
          <a:p>
            <a:endParaRPr lang="en-GB" sz="1600" dirty="0">
              <a:solidFill>
                <a:schemeClr val="tx2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2"/>
                </a:solidFill>
                <a:latin typeface="Calibri" charset="0"/>
              </a:rPr>
              <a:t>FPGA: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Once it works, it goes like the clappers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Perfect for “simple” operations 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Not nearly as flexible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Hard(</a:t>
            </a:r>
            <a:r>
              <a:rPr lang="en-GB" sz="1600" dirty="0" err="1">
                <a:solidFill>
                  <a:schemeClr val="tx2"/>
                </a:solidFill>
                <a:latin typeface="Calibri" charset="0"/>
              </a:rPr>
              <a:t>er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) to develop/debug/modify/upgrade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firmware</a:t>
            </a: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16 stations on 2 available </a:t>
            </a:r>
            <a:r>
              <a:rPr lang="en-GB" sz="1600" dirty="0" err="1">
                <a:solidFill>
                  <a:schemeClr val="tx2"/>
                </a:solidFill>
                <a:latin typeface="Calibri" charset="0"/>
              </a:rPr>
              <a:t>UniBoards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 at 2 </a:t>
            </a:r>
            <a:r>
              <a:rPr lang="en-GB" sz="1600" dirty="0" err="1">
                <a:solidFill>
                  <a:schemeClr val="tx2"/>
                </a:solidFill>
                <a:latin typeface="Calibri" charset="0"/>
              </a:rPr>
              <a:t>Gbps</a:t>
            </a:r>
            <a:endParaRPr lang="en-GB" sz="1600" dirty="0">
              <a:solidFill>
                <a:schemeClr val="tx2"/>
              </a:solidFill>
              <a:latin typeface="Calibri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Calibri" charset="0"/>
              </a:rPr>
              <a:t>4 </a:t>
            </a:r>
            <a:r>
              <a:rPr lang="en-GB" sz="1600" dirty="0" err="1">
                <a:solidFill>
                  <a:schemeClr val="tx2"/>
                </a:solidFill>
                <a:latin typeface="Calibri" charset="0"/>
              </a:rPr>
              <a:t>Gbps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: factor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2</a:t>
            </a:r>
            <a:endParaRPr lang="en-GB" sz="1600" dirty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ubrik 1"/>
          <p:cNvSpPr>
            <a:spLocks noGrp="1"/>
          </p:cNvSpPr>
          <p:nvPr>
            <p:ph type="title"/>
          </p:nvPr>
        </p:nvSpPr>
        <p:spPr bwMode="auto">
          <a:xfrm>
            <a:off x="466725" y="58070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Summary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28674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97840" y="1732280"/>
            <a:ext cx="8229600" cy="4241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Development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can come either bottom-up (new technology looking for astronomical uses) or top -down - (defining astronomical problems first and finding technical solutions afterward)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. EVN does both.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GB" sz="2000" dirty="0">
                <a:solidFill>
                  <a:schemeClr val="tx2"/>
                </a:solidFill>
                <a:latin typeface="Calibri" charset="0"/>
              </a:rPr>
            </a:b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 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Communication and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scientific interaction between engineers and scientists involved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in the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development and operation of radio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astronomical instruments, such as the EVN, is very important. </a:t>
            </a:r>
            <a:br>
              <a:rPr lang="en-GB" sz="2000" dirty="0" smtClean="0">
                <a:solidFill>
                  <a:schemeClr val="tx2"/>
                </a:solidFill>
                <a:latin typeface="Calibri" charset="0"/>
              </a:rPr>
            </a:br>
            <a:endParaRPr lang="en-GB" sz="20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EVN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is making use of </a:t>
            </a:r>
            <a:r>
              <a:rPr lang="en-GB" sz="2000" dirty="0" smtClean="0">
                <a:solidFill>
                  <a:srgbClr val="FF0000"/>
                </a:solidFill>
                <a:latin typeface="Calibri" charset="0"/>
              </a:rPr>
              <a:t>and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 drive 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technical progress 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GB" sz="2000" dirty="0" smtClean="0">
                <a:solidFill>
                  <a:schemeClr val="tx2"/>
                </a:solidFill>
                <a:latin typeface="Calibri" charset="0"/>
              </a:rPr>
            </a:br>
            <a:endParaRPr lang="en-GB" sz="20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The future for the EVN is looking bright and it will complement the SKA</a:t>
            </a:r>
          </a:p>
        </p:txBody>
      </p:sp>
    </p:spTree>
    <p:extLst>
      <p:ext uri="{BB962C8B-B14F-4D97-AF65-F5344CB8AC3E}">
        <p14:creationId xmlns:p14="http://schemas.microsoft.com/office/powerpoint/2010/main" val="17880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ubrik 1"/>
          <p:cNvSpPr>
            <a:spLocks noGrp="1"/>
          </p:cNvSpPr>
          <p:nvPr>
            <p:ph type="title"/>
          </p:nvPr>
        </p:nvSpPr>
        <p:spPr bwMode="auto">
          <a:xfrm>
            <a:off x="476885" y="44862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Difficult to predict the future</a:t>
            </a: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3" name="Bildobjekt 2" descr="Skärmavbild 2014-09-12 kl. 09.16.3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9" y="1341119"/>
            <a:ext cx="3662381" cy="4915301"/>
          </a:xfrm>
          <a:prstGeom prst="rect">
            <a:avLst/>
          </a:prstGeom>
        </p:spPr>
      </p:pic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318000" y="1508760"/>
            <a:ext cx="4734560" cy="44043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The operational performance of the European VLBI Network depends on the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effective collaboration 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of national observatories, the large collecting areas available at those observatories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, and 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its success in incorporating the advances in technology. </a:t>
            </a:r>
            <a:endParaRPr lang="en-GB" sz="1600" dirty="0" smtClean="0">
              <a:solidFill>
                <a:schemeClr val="tx2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en-GB" sz="1600" dirty="0">
              <a:solidFill>
                <a:schemeClr val="tx2"/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en-GB" sz="1600" i="1" dirty="0" smtClean="0">
                <a:solidFill>
                  <a:srgbClr val="00CC00"/>
                </a:solidFill>
                <a:latin typeface="Calibri" charset="0"/>
              </a:rPr>
              <a:t>Target</a:t>
            </a:r>
            <a:r>
              <a:rPr lang="en-GB" sz="1600" i="1" dirty="0">
                <a:solidFill>
                  <a:srgbClr val="00CC00"/>
                </a:solidFill>
                <a:latin typeface="Calibri" charset="0"/>
              </a:rPr>
              <a:t>-of-opportunity </a:t>
            </a:r>
            <a:r>
              <a:rPr lang="en-GB" sz="1600" i="1" dirty="0" smtClean="0">
                <a:solidFill>
                  <a:srgbClr val="00CC00"/>
                </a:solidFill>
                <a:latin typeface="Calibri" charset="0"/>
              </a:rPr>
              <a:t>capability and </a:t>
            </a:r>
            <a:r>
              <a:rPr lang="en-GB" sz="1600" i="1" dirty="0">
                <a:solidFill>
                  <a:srgbClr val="00CC00"/>
                </a:solidFill>
                <a:latin typeface="Calibri" charset="0"/>
              </a:rPr>
              <a:t>e-VLBI operation will contribute to robust and </a:t>
            </a:r>
            <a:r>
              <a:rPr lang="en-GB" sz="1600" i="1" dirty="0" smtClean="0">
                <a:solidFill>
                  <a:srgbClr val="00CC00"/>
                </a:solidFill>
                <a:latin typeface="Calibri" charset="0"/>
              </a:rPr>
              <a:t>flexible </a:t>
            </a:r>
            <a:r>
              <a:rPr lang="en-GB" sz="1600" i="1" dirty="0">
                <a:solidFill>
                  <a:srgbClr val="00CC00"/>
                </a:solidFill>
                <a:latin typeface="Calibri" charset="0"/>
              </a:rPr>
              <a:t>operational procedures.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Seamless EVN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-MERLIN integration as the short baseline core of EVN can be achieved by adding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EVN antennas 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to MERLIN and connecting the e-Merlin telescopes into the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EVN </a:t>
            </a:r>
            <a:r>
              <a:rPr lang="en-GB" sz="1600" dirty="0" err="1" smtClean="0">
                <a:solidFill>
                  <a:schemeClr val="tx2"/>
                </a:solidFill>
                <a:latin typeface="Calibri" charset="0"/>
              </a:rPr>
              <a:t>correlator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Calibri" charset="0"/>
              </a:rPr>
              <a:t>at </a:t>
            </a:r>
            <a:r>
              <a:rPr lang="en-GB" sz="1600" dirty="0" smtClean="0">
                <a:solidFill>
                  <a:schemeClr val="tx2"/>
                </a:solidFill>
                <a:latin typeface="Calibri" charset="0"/>
              </a:rPr>
              <a:t>JIVE. </a:t>
            </a:r>
          </a:p>
          <a:p>
            <a:pPr marL="0" indent="0" algn="just">
              <a:buNone/>
            </a:pPr>
            <a:endParaRPr lang="en-GB" sz="1600" dirty="0">
              <a:solidFill>
                <a:schemeClr val="tx2"/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en-GB" sz="1600" i="1" dirty="0" smtClean="0">
                <a:solidFill>
                  <a:srgbClr val="FF0000"/>
                </a:solidFill>
                <a:latin typeface="Calibri" charset="0"/>
              </a:rPr>
              <a:t>The </a:t>
            </a:r>
            <a:r>
              <a:rPr lang="en-GB" sz="1600" i="1" dirty="0">
                <a:solidFill>
                  <a:srgbClr val="FF0000"/>
                </a:solidFill>
                <a:latin typeface="Calibri" charset="0"/>
              </a:rPr>
              <a:t>increased correlation capability at JIVE of up to 256 Gb/s per radio telescope for </a:t>
            </a:r>
            <a:r>
              <a:rPr lang="en-GB" sz="1600" i="1" dirty="0" smtClean="0">
                <a:solidFill>
                  <a:srgbClr val="FF0000"/>
                </a:solidFill>
                <a:latin typeface="Calibri" charset="0"/>
              </a:rPr>
              <a:t>routine operations </a:t>
            </a:r>
            <a:r>
              <a:rPr lang="en-GB" sz="1600" i="1" dirty="0">
                <a:solidFill>
                  <a:srgbClr val="FF0000"/>
                </a:solidFill>
                <a:latin typeface="Calibri" charset="0"/>
              </a:rPr>
              <a:t>with 32 stations will facilitate innovative research with </a:t>
            </a:r>
            <a:r>
              <a:rPr lang="en-GB" sz="1600" i="1" dirty="0" smtClean="0">
                <a:solidFill>
                  <a:srgbClr val="FF0000"/>
                </a:solidFill>
                <a:latin typeface="Calibri" charset="0"/>
              </a:rPr>
              <a:t>EVN2015.</a:t>
            </a:r>
            <a:endParaRPr lang="en-GB" sz="2800" dirty="0" smtClean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ubrik 1"/>
          <p:cNvSpPr>
            <a:spLocks noGrp="1"/>
          </p:cNvSpPr>
          <p:nvPr>
            <p:ph type="title"/>
          </p:nvPr>
        </p:nvSpPr>
        <p:spPr bwMode="auto">
          <a:xfrm>
            <a:off x="466725" y="58070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" charset="0"/>
              </a:rPr>
              <a:t>From the 60’s to real-time VLBI</a:t>
            </a:r>
            <a:endParaRPr lang="en-GB" sz="3600" dirty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4" name="Picture 5" descr="iyaAN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20" y="1956595"/>
            <a:ext cx="4847120" cy="27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R+JE+BHn 25m kontru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4" y="1919287"/>
            <a:ext cx="3652521" cy="279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81280" y="4719320"/>
            <a:ext cx="3637280" cy="3098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1400" dirty="0" smtClean="0">
                <a:solidFill>
                  <a:schemeClr val="tx2"/>
                </a:solidFill>
                <a:latin typeface="Calibri" charset="0"/>
              </a:rPr>
              <a:t>First transatlantic VLBI, </a:t>
            </a:r>
            <a:r>
              <a:rPr lang="en-GB" sz="1400" dirty="0" err="1" smtClean="0">
                <a:solidFill>
                  <a:schemeClr val="tx2"/>
                </a:solidFill>
                <a:latin typeface="Calibri" charset="0"/>
              </a:rPr>
              <a:t>Onsala</a:t>
            </a:r>
            <a:r>
              <a:rPr lang="en-GB" sz="1400" dirty="0" smtClean="0">
                <a:solidFill>
                  <a:schemeClr val="tx2"/>
                </a:solidFill>
                <a:latin typeface="Calibri" charset="0"/>
              </a:rPr>
              <a:t>, Sweden, 1968</a:t>
            </a:r>
            <a:endParaRPr lang="en-GB" sz="1600" dirty="0">
              <a:solidFill>
                <a:schemeClr val="tx2"/>
              </a:solidFill>
              <a:latin typeface="Calibri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 bwMode="auto">
          <a:xfrm>
            <a:off x="4003040" y="4719320"/>
            <a:ext cx="49377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7297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072970"/>
                </a:solidFill>
                <a:latin typeface="+mn-lt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72970"/>
                </a:solidFill>
                <a:latin typeface="+mn-lt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72970"/>
                </a:solidFill>
                <a:latin typeface="+mn-lt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400" dirty="0">
                <a:solidFill>
                  <a:schemeClr val="tx2"/>
                </a:solidFill>
                <a:latin typeface="Calibri" charset="0"/>
              </a:rPr>
              <a:t>Real-time demo during opening ceremony of IYA, </a:t>
            </a:r>
            <a:endParaRPr lang="en-GB" sz="1400" dirty="0" smtClean="0">
              <a:solidFill>
                <a:schemeClr val="tx2"/>
              </a:solidFill>
              <a:latin typeface="Calibri" charset="0"/>
            </a:endParaRPr>
          </a:p>
          <a:p>
            <a:pPr marL="0" indent="0">
              <a:buFontTx/>
              <a:buNone/>
            </a:pPr>
            <a:r>
              <a:rPr lang="en-GB" sz="1400" dirty="0" smtClean="0">
                <a:solidFill>
                  <a:schemeClr val="tx2"/>
                </a:solidFill>
                <a:latin typeface="Calibri" charset="0"/>
              </a:rPr>
              <a:t>15</a:t>
            </a:r>
            <a:r>
              <a:rPr lang="en-GB" sz="1400" dirty="0">
                <a:solidFill>
                  <a:schemeClr val="tx2"/>
                </a:solidFill>
                <a:latin typeface="Calibri" charset="0"/>
              </a:rPr>
              <a:t>-16 January 2009 in Paris</a:t>
            </a:r>
          </a:p>
          <a:p>
            <a:pPr marL="0" indent="0">
              <a:buFontTx/>
              <a:buNone/>
            </a:pPr>
            <a:endParaRPr lang="en-GB" sz="14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93040" y="1943130"/>
            <a:ext cx="103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charset="0"/>
              </a:rPr>
              <a:t>O. </a:t>
            </a:r>
            <a:r>
              <a:rPr lang="en-GB" sz="1400" dirty="0" err="1" smtClean="0">
                <a:solidFill>
                  <a:schemeClr val="bg1"/>
                </a:solidFill>
                <a:latin typeface="Calibri" charset="0"/>
              </a:rPr>
              <a:t>Rydbeck</a:t>
            </a:r>
            <a:endParaRPr lang="en-GB" sz="14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007360" y="3721130"/>
            <a:ext cx="103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alibri" charset="0"/>
              </a:rPr>
              <a:t>J. </a:t>
            </a:r>
            <a:r>
              <a:rPr lang="en-GB" sz="1400" dirty="0" err="1" smtClean="0">
                <a:solidFill>
                  <a:schemeClr val="bg1"/>
                </a:solidFill>
                <a:latin typeface="Calibri" charset="0"/>
              </a:rPr>
              <a:t>Elldér</a:t>
            </a:r>
            <a:endParaRPr lang="en-GB" sz="14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04800" y="3934490"/>
            <a:ext cx="103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charset="0"/>
              </a:rPr>
              <a:t>B</a:t>
            </a:r>
            <a:r>
              <a:rPr lang="en-GB" sz="1400" dirty="0" smtClean="0">
                <a:solidFill>
                  <a:schemeClr val="bg1"/>
                </a:solidFill>
                <a:latin typeface="Calibri" charset="0"/>
              </a:rPr>
              <a:t>. Hansson</a:t>
            </a:r>
          </a:p>
        </p:txBody>
      </p:sp>
    </p:spTree>
    <p:extLst>
      <p:ext uri="{BB962C8B-B14F-4D97-AF65-F5344CB8AC3E}">
        <p14:creationId xmlns:p14="http://schemas.microsoft.com/office/powerpoint/2010/main" val="25421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  <a:latin typeface="Calibri" charset="0"/>
              </a:rPr>
              <a:t>Description of the </a:t>
            </a:r>
            <a:r>
              <a:rPr lang="en-GB" dirty="0" smtClean="0">
                <a:solidFill>
                  <a:schemeClr val="tx2"/>
                </a:solidFill>
                <a:latin typeface="Calibri" charset="0"/>
              </a:rPr>
              <a:t>EVN</a:t>
            </a:r>
            <a:br>
              <a:rPr lang="en-GB" dirty="0" smtClean="0">
                <a:solidFill>
                  <a:schemeClr val="tx2"/>
                </a:solidFill>
                <a:latin typeface="Calibri" charset="0"/>
              </a:rPr>
            </a:br>
            <a:endParaRPr lang="en-GB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122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47039" y="1955800"/>
            <a:ext cx="8461695" cy="39674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chemeClr val="tx2"/>
                </a:solidFill>
                <a:latin typeface="Calibri" charset="0"/>
              </a:rPr>
              <a:t>The European VLBI Network (EVN) was formed in 1980</a:t>
            </a:r>
          </a:p>
          <a:p>
            <a:pPr lvl="1"/>
            <a:r>
              <a:rPr lang="en-GB" sz="2000" dirty="0" err="1">
                <a:solidFill>
                  <a:schemeClr val="tx2"/>
                </a:solidFill>
                <a:latin typeface="Calibri" charset="0"/>
              </a:rPr>
              <a:t>MPIfR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 (Germany), IRA (Italy), ASTRON (The Netherlands), OSO (Sweden), JBO (UK</a:t>
            </a: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>)</a:t>
            </a:r>
            <a:br>
              <a:rPr lang="en-GB" sz="2000" dirty="0" smtClean="0">
                <a:solidFill>
                  <a:schemeClr val="tx2"/>
                </a:solidFill>
                <a:latin typeface="Calibri" charset="0"/>
              </a:rPr>
            </a:br>
            <a:r>
              <a:rPr lang="en-GB" sz="2000" dirty="0" smtClean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GB" sz="2000" dirty="0" smtClean="0">
                <a:solidFill>
                  <a:schemeClr val="tx2"/>
                </a:solidFill>
                <a:latin typeface="Calibri" charset="0"/>
              </a:rPr>
            </a:br>
            <a:endParaRPr lang="en-GB" sz="2000" dirty="0">
              <a:solidFill>
                <a:schemeClr val="tx2"/>
              </a:solidFill>
              <a:latin typeface="Calibri" charset="0"/>
            </a:endParaRPr>
          </a:p>
          <a:p>
            <a:r>
              <a:rPr lang="en-GB" sz="2400" dirty="0">
                <a:solidFill>
                  <a:schemeClr val="tx2"/>
                </a:solidFill>
                <a:latin typeface="Calibri" charset="0"/>
              </a:rPr>
              <a:t>Today it includes </a:t>
            </a:r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15 </a:t>
            </a:r>
            <a:r>
              <a:rPr lang="en-GB" sz="2400" dirty="0">
                <a:solidFill>
                  <a:schemeClr val="tx2"/>
                </a:solidFill>
                <a:latin typeface="Calibri" charset="0"/>
              </a:rPr>
              <a:t>major institutes, including the Joint Institute for VLBI in Europe (JIVE</a:t>
            </a:r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)</a:t>
            </a:r>
            <a:br>
              <a:rPr lang="en-GB" sz="2400" dirty="0" smtClean="0">
                <a:solidFill>
                  <a:schemeClr val="tx2"/>
                </a:solidFill>
                <a:latin typeface="Calibri" charset="0"/>
              </a:rPr>
            </a:br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GB" sz="2400" dirty="0" smtClean="0">
                <a:solidFill>
                  <a:schemeClr val="tx2"/>
                </a:solidFill>
                <a:latin typeface="Calibri" charset="0"/>
              </a:rPr>
            </a:br>
            <a:endParaRPr lang="en-GB" sz="2400" dirty="0" smtClean="0">
              <a:solidFill>
                <a:schemeClr val="tx2"/>
              </a:solidFill>
              <a:latin typeface="Calibri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EVN has </a:t>
            </a:r>
            <a:r>
              <a:rPr lang="en-GB" sz="2400" dirty="0">
                <a:solidFill>
                  <a:schemeClr val="tx2"/>
                </a:solidFill>
                <a:latin typeface="Calibri" charset="0"/>
              </a:rPr>
              <a:t>n</a:t>
            </a:r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o </a:t>
            </a:r>
            <a:r>
              <a:rPr lang="en-GB" sz="2400" dirty="0">
                <a:solidFill>
                  <a:schemeClr val="tx2"/>
                </a:solidFill>
                <a:latin typeface="Calibri" charset="0"/>
              </a:rPr>
              <a:t>central </a:t>
            </a:r>
            <a:r>
              <a:rPr lang="en-GB" sz="2400" dirty="0" smtClean="0">
                <a:solidFill>
                  <a:schemeClr val="tx2"/>
                </a:solidFill>
                <a:latin typeface="Calibri" charset="0"/>
              </a:rPr>
              <a:t>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worldmap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972"/>
            <a:ext cx="9153427" cy="542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tx2"/>
                </a:solidFill>
                <a:latin typeface="Calibri" charset="0"/>
              </a:rPr>
              <a:t>Description of the EVN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5857471"/>
              </p:ext>
            </p:extLst>
          </p:nvPr>
        </p:nvGraphicFramePr>
        <p:xfrm>
          <a:off x="1300402" y="1414889"/>
          <a:ext cx="6972687" cy="445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ktangel 3"/>
          <p:cNvSpPr/>
          <p:nvPr/>
        </p:nvSpPr>
        <p:spPr>
          <a:xfrm>
            <a:off x="1290320" y="4950490"/>
            <a:ext cx="140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T. </a:t>
            </a:r>
            <a:r>
              <a:rPr lang="en-GB" sz="1800" dirty="0" err="1" smtClean="0">
                <a:solidFill>
                  <a:schemeClr val="tx2"/>
                </a:solidFill>
                <a:latin typeface="Calibri" charset="0"/>
              </a:rPr>
              <a:t>Muxlow</a:t>
            </a:r>
            <a:endParaRPr lang="en-GB" sz="1800" dirty="0" smtClean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18560" y="5001290"/>
            <a:ext cx="140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A. Gunn</a:t>
            </a:r>
          </a:p>
        </p:txBody>
      </p:sp>
      <p:sp>
        <p:nvSpPr>
          <p:cNvPr id="7" name="Rektangel 6"/>
          <p:cNvSpPr/>
          <p:nvPr/>
        </p:nvSpPr>
        <p:spPr>
          <a:xfrm>
            <a:off x="6238240" y="5021610"/>
            <a:ext cx="140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M. Lindqvist</a:t>
            </a:r>
          </a:p>
        </p:txBody>
      </p:sp>
      <p:sp>
        <p:nvSpPr>
          <p:cNvPr id="8" name="Rektangel 7"/>
          <p:cNvSpPr/>
          <p:nvPr/>
        </p:nvSpPr>
        <p:spPr>
          <a:xfrm>
            <a:off x="5862320" y="2786410"/>
            <a:ext cx="140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A. </a:t>
            </a:r>
            <a:r>
              <a:rPr lang="en-GB" sz="1800" dirty="0" err="1" smtClean="0">
                <a:solidFill>
                  <a:schemeClr val="tx2"/>
                </a:solidFill>
                <a:latin typeface="Calibri" charset="0"/>
              </a:rPr>
              <a:t>Zensus</a:t>
            </a:r>
            <a:endParaRPr lang="en-GB" sz="1800" dirty="0" smtClean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tx2"/>
                </a:solidFill>
                <a:latin typeface="Calibri" charset="0"/>
              </a:rPr>
              <a:t>Description of the EVN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3401934"/>
              </p:ext>
            </p:extLst>
          </p:nvPr>
        </p:nvGraphicFramePr>
        <p:xfrm>
          <a:off x="1300402" y="1414889"/>
          <a:ext cx="6972687" cy="445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ktangel 3"/>
          <p:cNvSpPr/>
          <p:nvPr/>
        </p:nvSpPr>
        <p:spPr>
          <a:xfrm>
            <a:off x="1290320" y="4950490"/>
            <a:ext cx="140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T. </a:t>
            </a:r>
            <a:r>
              <a:rPr lang="en-GB" sz="1800" dirty="0" err="1" smtClean="0">
                <a:solidFill>
                  <a:schemeClr val="tx2"/>
                </a:solidFill>
                <a:latin typeface="Calibri" charset="0"/>
              </a:rPr>
              <a:t>Muxlow</a:t>
            </a:r>
            <a:endParaRPr lang="en-GB" sz="1800" dirty="0" smtClean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18560" y="5001290"/>
            <a:ext cx="140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A. Gunn</a:t>
            </a:r>
          </a:p>
          <a:p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R. </a:t>
            </a:r>
            <a:r>
              <a:rPr lang="en-GB" sz="1800" dirty="0" err="1" smtClean="0">
                <a:solidFill>
                  <a:schemeClr val="tx2"/>
                </a:solidFill>
                <a:latin typeface="Calibri" charset="0"/>
              </a:rPr>
              <a:t>Porcas</a:t>
            </a:r>
            <a:endParaRPr lang="en-GB" sz="1800" dirty="0" smtClean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238240" y="5021610"/>
            <a:ext cx="140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M. Lindqvist</a:t>
            </a:r>
          </a:p>
        </p:txBody>
      </p:sp>
      <p:sp>
        <p:nvSpPr>
          <p:cNvPr id="8" name="Rektangel 7"/>
          <p:cNvSpPr/>
          <p:nvPr/>
        </p:nvSpPr>
        <p:spPr>
          <a:xfrm>
            <a:off x="5862320" y="2786410"/>
            <a:ext cx="140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Calibri" charset="0"/>
              </a:rPr>
              <a:t>A. </a:t>
            </a:r>
            <a:r>
              <a:rPr lang="en-GB" sz="1800" dirty="0" err="1" smtClean="0">
                <a:solidFill>
                  <a:schemeClr val="tx2"/>
                </a:solidFill>
                <a:latin typeface="Calibri" charset="0"/>
              </a:rPr>
              <a:t>Zensus</a:t>
            </a:r>
            <a:endParaRPr lang="en-GB" sz="1800" dirty="0" smtClean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ubrik 1"/>
          <p:cNvSpPr>
            <a:spLocks noGrp="1"/>
          </p:cNvSpPr>
          <p:nvPr>
            <p:ph type="title"/>
          </p:nvPr>
        </p:nvSpPr>
        <p:spPr bwMode="auto">
          <a:xfrm>
            <a:off x="466725" y="40798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Calibri" charset="0"/>
              </a:rPr>
              <a:t>The EVN wheel</a:t>
            </a:r>
            <a:endParaRPr lang="en-GB" dirty="0">
              <a:latin typeface="Calibri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9476481"/>
              </p:ext>
            </p:extLst>
          </p:nvPr>
        </p:nvGraphicFramePr>
        <p:xfrm>
          <a:off x="1416310" y="1388951"/>
          <a:ext cx="7042874" cy="48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8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textwidth 10cm&#10;\pagestyle{empty}&#10;\usepackage{xspace,amssymb,amsfonts,amsmath}&#10;\usepackage{color}&#10;\usepackage{booktabs}&#10;\usepackage[latin1]{inputenc} &#10;\usepackage{url}&#10;\newcommand{\Msol}{\,{M_\odot}}&#10;\def\degr{\hbox{$^\circ$}}&#10;\def\arcmin{\hbox{$^\prime$}}&#10;\def\arcsec{\hbox{$^{\prime\prime}$}}"/>
  <p:tag name="MAGPC" val="200"/>
  <p:tag name="FONTSIZE" val="10"/>
</p:tagLst>
</file>

<file path=ppt/theme/theme1.xml><?xml version="1.0" encoding="utf-8"?>
<a:theme xmlns:a="http://schemas.openxmlformats.org/drawingml/2006/main" name="Microsoft Office 9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11857</TotalTime>
  <Words>1190</Words>
  <Application>Microsoft Office PowerPoint</Application>
  <PresentationFormat>Presentazione su schermo (4:3)</PresentationFormat>
  <Paragraphs>248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Times</vt:lpstr>
      <vt:lpstr>Microsoft Office 98</vt:lpstr>
      <vt:lpstr>Present status  and  technical directions  of the EVN</vt:lpstr>
      <vt:lpstr>Outline</vt:lpstr>
      <vt:lpstr>Difficult to predict the future</vt:lpstr>
      <vt:lpstr>From the 60’s to real-time VLBI</vt:lpstr>
      <vt:lpstr>Description of the EVN </vt:lpstr>
      <vt:lpstr>Presentazione standard di PowerPoint</vt:lpstr>
      <vt:lpstr>Description of the EVN</vt:lpstr>
      <vt:lpstr>Description of the EVN</vt:lpstr>
      <vt:lpstr>The EVN wheel</vt:lpstr>
      <vt:lpstr>Proposal trend across 9 years</vt:lpstr>
      <vt:lpstr>Current status</vt:lpstr>
      <vt:lpstr>Observing sessions</vt:lpstr>
      <vt:lpstr>Typical EVN Session</vt:lpstr>
      <vt:lpstr>TOG-meetings</vt:lpstr>
      <vt:lpstr>What does the user want?</vt:lpstr>
      <vt:lpstr>Enhancing EVN capabilities</vt:lpstr>
      <vt:lpstr>Enhancing EVN capabilities</vt:lpstr>
      <vt:lpstr>New observing modes</vt:lpstr>
      <vt:lpstr>2 - 4 Gbps in the EVN</vt:lpstr>
      <vt:lpstr>EVN Software Correlator at JIVE (SFXC)</vt:lpstr>
      <vt:lpstr>JIVE UniBoard Correlator (JUC)</vt:lpstr>
      <vt:lpstr>SXFC vs JUC</vt:lpstr>
      <vt:lpstr>Summary</vt:lpstr>
    </vt:vector>
  </TitlesOfParts>
  <Company>OSO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Michael Lindqvist</dc:creator>
  <cp:lastModifiedBy>Ospite</cp:lastModifiedBy>
  <cp:revision>487</cp:revision>
  <dcterms:created xsi:type="dcterms:W3CDTF">2007-09-28T13:23:46Z</dcterms:created>
  <dcterms:modified xsi:type="dcterms:W3CDTF">2014-11-03T13:55:21Z</dcterms:modified>
</cp:coreProperties>
</file>